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7" r:id="rId2"/>
  </p:sldIdLst>
  <p:sldSz cx="6858000" cy="9906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08"/>
    <p:restoredTop sz="94694"/>
  </p:normalViewPr>
  <p:slideViewPr>
    <p:cSldViewPr snapToGrid="0">
      <p:cViewPr varScale="1">
        <p:scale>
          <a:sx n="74" d="100"/>
          <a:sy n="74" d="100"/>
        </p:scale>
        <p:origin x="35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2C4018-8F40-B34A-8183-C741AD16C955}" type="datetimeFigureOut">
              <a:rPr lang="da-DK" smtClean="0"/>
              <a:t>25-03-2024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3770313" y="857250"/>
            <a:ext cx="16033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54CFA-0C17-064D-8139-C5F41B84893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36462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billede 7">
            <a:extLst>
              <a:ext uri="{FF2B5EF4-FFF2-40B4-BE49-F238E27FC236}">
                <a16:creationId xmlns:a16="http://schemas.microsoft.com/office/drawing/2014/main" id="{9E3247C0-C4F7-2515-D097-058508ECB4F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28263" y="3559969"/>
            <a:ext cx="5984112" cy="2786062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D8C6402D-ABD4-0DBA-4431-14949496366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8625" y="7013575"/>
            <a:ext cx="2894013" cy="3127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da-DK" dirty="0"/>
              <a:t>Navn</a:t>
            </a:r>
          </a:p>
        </p:txBody>
      </p:sp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0C04E856-94E2-77A9-EB79-E534DB62C93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53790" y="7013575"/>
            <a:ext cx="2894013" cy="3127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da-DK" dirty="0"/>
              <a:t>Klubbens navn</a:t>
            </a:r>
          </a:p>
        </p:txBody>
      </p:sp>
    </p:spTree>
    <p:extLst>
      <p:ext uri="{BB962C8B-B14F-4D97-AF65-F5344CB8AC3E}">
        <p14:creationId xmlns:p14="http://schemas.microsoft.com/office/powerpoint/2010/main" val="4046418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041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billede 1">
            <a:extLst>
              <a:ext uri="{FF2B5EF4-FFF2-40B4-BE49-F238E27FC236}">
                <a16:creationId xmlns:a16="http://schemas.microsoft.com/office/drawing/2014/main" id="{84C71670-CBC8-BCF2-9A11-58721007A42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28263" y="3717624"/>
            <a:ext cx="5984112" cy="2786062"/>
          </a:xfrm>
        </p:spPr>
        <p:txBody>
          <a:bodyPr/>
          <a:lstStyle/>
          <a:p>
            <a:endParaRPr lang="da-DK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0517724-3CCA-F274-751A-1B8A23931BC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38370BC-F664-A3B3-0CC1-C203F82416A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60549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57</TotalTime>
  <Words>0</Words>
  <Application>Microsoft Office PowerPoint</Application>
  <PresentationFormat>A4-papir (210 x 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Casper Horsnæs Larsen</dc:creator>
  <cp:lastModifiedBy>Carsten Glejberg</cp:lastModifiedBy>
  <cp:revision>4</cp:revision>
  <dcterms:created xsi:type="dcterms:W3CDTF">2023-05-23T09:28:32Z</dcterms:created>
  <dcterms:modified xsi:type="dcterms:W3CDTF">2024-03-25T09:13:33Z</dcterms:modified>
</cp:coreProperties>
</file>