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3.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4.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4"/>
    <p:sldMasterId id="2147483743" r:id="rId5"/>
    <p:sldMasterId id="2147483801" r:id="rId6"/>
    <p:sldMasterId id="2147483852" r:id="rId7"/>
    <p:sldMasterId id="2147483903" r:id="rId8"/>
  </p:sldMasterIdLst>
  <p:notesMasterIdLst>
    <p:notesMasterId r:id="rId23"/>
  </p:notesMasterIdLst>
  <p:handoutMasterIdLst>
    <p:handoutMasterId r:id="rId24"/>
  </p:handoutMasterIdLst>
  <p:sldIdLst>
    <p:sldId id="275" r:id="rId9"/>
    <p:sldId id="288" r:id="rId10"/>
    <p:sldId id="278" r:id="rId11"/>
    <p:sldId id="289" r:id="rId12"/>
    <p:sldId id="292" r:id="rId13"/>
    <p:sldId id="280" r:id="rId14"/>
    <p:sldId id="293" r:id="rId15"/>
    <p:sldId id="281" r:id="rId16"/>
    <p:sldId id="282" r:id="rId17"/>
    <p:sldId id="283" r:id="rId18"/>
    <p:sldId id="284" r:id="rId19"/>
    <p:sldId id="285" r:id="rId20"/>
    <p:sldId id="286" r:id="rId21"/>
    <p:sldId id="287" r:id="rId22"/>
  </p:sldIdLst>
  <p:sldSz cx="12192000" cy="6858000"/>
  <p:notesSz cx="6858000" cy="9144000"/>
  <p:embeddedFontLst>
    <p:embeddedFont>
      <p:font typeface="Poppins" panose="00000500000000000000" pitchFamily="2" charset="0"/>
      <p:regular r:id="rId25"/>
      <p:bold r:id="rId26"/>
      <p:italic r:id="rId27"/>
      <p:boldItalic r:id="rId28"/>
    </p:embeddedFont>
  </p:embeddedFontLst>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Rød" id="{8506DB57-FE19-6946-8E14-4A04C3E72EE7}">
          <p14:sldIdLst>
            <p14:sldId id="275"/>
            <p14:sldId id="288"/>
            <p14:sldId id="278"/>
            <p14:sldId id="289"/>
            <p14:sldId id="292"/>
            <p14:sldId id="280"/>
            <p14:sldId id="293"/>
            <p14:sldId id="281"/>
            <p14:sldId id="282"/>
            <p14:sldId id="283"/>
            <p14:sldId id="284"/>
            <p14:sldId id="285"/>
            <p14:sldId id="286"/>
            <p14:sldId id="287"/>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3D4"/>
    <a:srgbClr val="FFFAEF"/>
    <a:srgbClr val="FFCA00"/>
    <a:srgbClr val="F2FBEB"/>
    <a:srgbClr val="3B7800"/>
    <a:srgbClr val="F5EADB"/>
    <a:srgbClr val="FAF2E9"/>
    <a:srgbClr val="FFF3D7"/>
    <a:srgbClr val="F9F2E9"/>
    <a:srgbClr val="75695A"/>
  </p:clrMru>
  <p:extLst>
    <p:ext uri="{E76CE94A-603C-4142-B9EB-6D1370010A27}">
      <p14:discardImageEditData xmlns:p14="http://schemas.microsoft.com/office/powerpoint/2010/main" val="0"/>
    </p:ext>
    <p:ext uri="{D31A062A-798A-4329-ABDD-BBA856620510}">
      <p14:defaultImageDpi xmlns:p14="http://schemas.microsoft.com/office/powerpoint/2010/main" val="96"/>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0A8777E-05A8-4BCE-9931-24FE833F3D13}" v="9" dt="2024-05-07T13:36:10.17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8595" autoAdjust="0"/>
    <p:restoredTop sz="67722" autoAdjust="0"/>
  </p:normalViewPr>
  <p:slideViewPr>
    <p:cSldViewPr snapToGrid="0" snapToObjects="1" showGuides="1">
      <p:cViewPr varScale="1">
        <p:scale>
          <a:sx n="100" d="100"/>
          <a:sy n="100" d="100"/>
        </p:scale>
        <p:origin x="468" y="90"/>
      </p:cViewPr>
      <p:guideLst/>
    </p:cSldViewPr>
  </p:slideViewPr>
  <p:notesTextViewPr>
    <p:cViewPr>
      <p:scale>
        <a:sx n="1" d="1"/>
        <a:sy n="1" d="1"/>
      </p:scale>
      <p:origin x="0" y="0"/>
    </p:cViewPr>
  </p:notesTextViewPr>
  <p:notesViewPr>
    <p:cSldViewPr snapToGrid="0" snapToObjects="1" showGuides="1">
      <p:cViewPr varScale="1">
        <p:scale>
          <a:sx n="97" d="100"/>
          <a:sy n="97" d="100"/>
        </p:scale>
        <p:origin x="4328" y="20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font" Target="fonts/font2.fntdata"/><Relationship Id="rId3" Type="http://schemas.openxmlformats.org/officeDocument/2006/relationships/customXml" Target="../customXml/item3.xml"/><Relationship Id="rId21" Type="http://schemas.openxmlformats.org/officeDocument/2006/relationships/slide" Target="slides/slide13.xml"/><Relationship Id="rId34" Type="http://schemas.microsoft.com/office/2015/10/relationships/revisionInfo" Target="revisionInfo.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font" Target="fonts/font1.fntdata"/><Relationship Id="rId33"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openxmlformats.org/officeDocument/2006/relationships/handoutMaster" Target="handoutMasters/handoutMaster1.xml"/><Relationship Id="rId32"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notesMaster" Target="notesMasters/notesMaster1.xml"/><Relationship Id="rId28" Type="http://schemas.openxmlformats.org/officeDocument/2006/relationships/font" Target="fonts/font4.fntdata"/><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font" Target="fonts/font3.fntdata"/><Relationship Id="rId30" Type="http://schemas.openxmlformats.org/officeDocument/2006/relationships/viewProps" Target="viewProps.xml"/><Relationship Id="rId8" Type="http://schemas.openxmlformats.org/officeDocument/2006/relationships/slideMaster" Target="slideMasters/slideMaster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na Katrine Sand" userId="8e420c05-4684-4306-a329-364e645dec02" providerId="ADAL" clId="{B0A8777E-05A8-4BCE-9931-24FE833F3D13}"/>
    <pc:docChg chg="undo custSel addSld delSld modSld modSection">
      <pc:chgData name="Anna Katrine Sand" userId="8e420c05-4684-4306-a329-364e645dec02" providerId="ADAL" clId="{B0A8777E-05A8-4BCE-9931-24FE833F3D13}" dt="2024-05-07T13:37:53.597" v="1477" actId="113"/>
      <pc:docMkLst>
        <pc:docMk/>
      </pc:docMkLst>
      <pc:sldChg chg="del">
        <pc:chgData name="Anna Katrine Sand" userId="8e420c05-4684-4306-a329-364e645dec02" providerId="ADAL" clId="{B0A8777E-05A8-4BCE-9931-24FE833F3D13}" dt="2024-05-07T13:05:49.746" v="3" actId="47"/>
        <pc:sldMkLst>
          <pc:docMk/>
          <pc:sldMk cId="3383632710" sldId="276"/>
        </pc:sldMkLst>
      </pc:sldChg>
      <pc:sldChg chg="del">
        <pc:chgData name="Anna Katrine Sand" userId="8e420c05-4684-4306-a329-364e645dec02" providerId="ADAL" clId="{B0A8777E-05A8-4BCE-9931-24FE833F3D13}" dt="2024-05-07T13:05:14.401" v="1" actId="47"/>
        <pc:sldMkLst>
          <pc:docMk/>
          <pc:sldMk cId="950974712" sldId="277"/>
        </pc:sldMkLst>
      </pc:sldChg>
      <pc:sldChg chg="del modNotesTx">
        <pc:chgData name="Anna Katrine Sand" userId="8e420c05-4684-4306-a329-364e645dec02" providerId="ADAL" clId="{B0A8777E-05A8-4BCE-9931-24FE833F3D13}" dt="2024-05-07T13:06:56.112" v="6" actId="47"/>
        <pc:sldMkLst>
          <pc:docMk/>
          <pc:sldMk cId="1454860147" sldId="279"/>
        </pc:sldMkLst>
      </pc:sldChg>
      <pc:sldChg chg="addSp delSp modSp mod modNotesTx">
        <pc:chgData name="Anna Katrine Sand" userId="8e420c05-4684-4306-a329-364e645dec02" providerId="ADAL" clId="{B0A8777E-05A8-4BCE-9931-24FE833F3D13}" dt="2024-05-07T13:24:35.034" v="935" actId="1076"/>
        <pc:sldMkLst>
          <pc:docMk/>
          <pc:sldMk cId="747807383" sldId="280"/>
        </pc:sldMkLst>
        <pc:spChg chg="add del mod">
          <ac:chgData name="Anna Katrine Sand" userId="8e420c05-4684-4306-a329-364e645dec02" providerId="ADAL" clId="{B0A8777E-05A8-4BCE-9931-24FE833F3D13}" dt="2024-05-07T13:20:19.710" v="678" actId="478"/>
          <ac:spMkLst>
            <pc:docMk/>
            <pc:sldMk cId="747807383" sldId="280"/>
            <ac:spMk id="6" creationId="{2DF25060-10EC-07F5-1D76-E57BF8CE56C3}"/>
          </ac:spMkLst>
        </pc:spChg>
        <pc:spChg chg="mod">
          <ac:chgData name="Anna Katrine Sand" userId="8e420c05-4684-4306-a329-364e645dec02" providerId="ADAL" clId="{B0A8777E-05A8-4BCE-9931-24FE833F3D13}" dt="2024-05-07T13:20:23.450" v="679" actId="5793"/>
          <ac:spMkLst>
            <pc:docMk/>
            <pc:sldMk cId="747807383" sldId="280"/>
            <ac:spMk id="7" creationId="{4BCD8850-1AD2-542E-4DAF-D22AF76C5BF6}"/>
          </ac:spMkLst>
        </pc:spChg>
        <pc:spChg chg="add mod">
          <ac:chgData name="Anna Katrine Sand" userId="8e420c05-4684-4306-a329-364e645dec02" providerId="ADAL" clId="{B0A8777E-05A8-4BCE-9931-24FE833F3D13}" dt="2024-05-07T13:20:16.597" v="677" actId="1076"/>
          <ac:spMkLst>
            <pc:docMk/>
            <pc:sldMk cId="747807383" sldId="280"/>
            <ac:spMk id="9" creationId="{7BF00E1A-875D-C0E7-B265-86F9EE4250CD}"/>
          </ac:spMkLst>
        </pc:spChg>
        <pc:spChg chg="add mod">
          <ac:chgData name="Anna Katrine Sand" userId="8e420c05-4684-4306-a329-364e645dec02" providerId="ADAL" clId="{B0A8777E-05A8-4BCE-9931-24FE833F3D13}" dt="2024-05-07T13:20:16.597" v="677" actId="1076"/>
          <ac:spMkLst>
            <pc:docMk/>
            <pc:sldMk cId="747807383" sldId="280"/>
            <ac:spMk id="10" creationId="{910FCE8A-2074-F625-7255-4DA1DC4940BF}"/>
          </ac:spMkLst>
        </pc:spChg>
        <pc:spChg chg="add mod">
          <ac:chgData name="Anna Katrine Sand" userId="8e420c05-4684-4306-a329-364e645dec02" providerId="ADAL" clId="{B0A8777E-05A8-4BCE-9931-24FE833F3D13}" dt="2024-05-07T13:24:35.034" v="935" actId="1076"/>
          <ac:spMkLst>
            <pc:docMk/>
            <pc:sldMk cId="747807383" sldId="280"/>
            <ac:spMk id="11" creationId="{46B72C5B-FCC4-1612-6EEB-91B860086D91}"/>
          </ac:spMkLst>
        </pc:spChg>
        <pc:picChg chg="mod modCrop">
          <ac:chgData name="Anna Katrine Sand" userId="8e420c05-4684-4306-a329-364e645dec02" providerId="ADAL" clId="{B0A8777E-05A8-4BCE-9931-24FE833F3D13}" dt="2024-05-07T13:23:40.670" v="845" actId="14100"/>
          <ac:picMkLst>
            <pc:docMk/>
            <pc:sldMk cId="747807383" sldId="280"/>
            <ac:picMk id="4" creationId="{4848E7C9-2950-432A-4805-C995CC8FDC83}"/>
          </ac:picMkLst>
        </pc:picChg>
        <pc:picChg chg="del">
          <ac:chgData name="Anna Katrine Sand" userId="8e420c05-4684-4306-a329-364e645dec02" providerId="ADAL" clId="{B0A8777E-05A8-4BCE-9931-24FE833F3D13}" dt="2024-05-07T13:20:11.485" v="675" actId="478"/>
          <ac:picMkLst>
            <pc:docMk/>
            <pc:sldMk cId="747807383" sldId="280"/>
            <ac:picMk id="8" creationId="{BAA560AE-9402-ED5F-CCD6-BCD3AB445CB4}"/>
          </ac:picMkLst>
        </pc:picChg>
      </pc:sldChg>
      <pc:sldChg chg="modSp mod">
        <pc:chgData name="Anna Katrine Sand" userId="8e420c05-4684-4306-a329-364e645dec02" providerId="ADAL" clId="{B0A8777E-05A8-4BCE-9931-24FE833F3D13}" dt="2024-05-07T13:37:53.597" v="1477" actId="113"/>
        <pc:sldMkLst>
          <pc:docMk/>
          <pc:sldMk cId="2039261935" sldId="281"/>
        </pc:sldMkLst>
        <pc:spChg chg="mod">
          <ac:chgData name="Anna Katrine Sand" userId="8e420c05-4684-4306-a329-364e645dec02" providerId="ADAL" clId="{B0A8777E-05A8-4BCE-9931-24FE833F3D13}" dt="2024-05-07T13:08:08.144" v="13" actId="14100"/>
          <ac:spMkLst>
            <pc:docMk/>
            <pc:sldMk cId="2039261935" sldId="281"/>
            <ac:spMk id="5" creationId="{DFBE08E4-0143-6E36-EE0F-4F4380AC17E4}"/>
          </ac:spMkLst>
        </pc:spChg>
        <pc:spChg chg="mod">
          <ac:chgData name="Anna Katrine Sand" userId="8e420c05-4684-4306-a329-364e645dec02" providerId="ADAL" clId="{B0A8777E-05A8-4BCE-9931-24FE833F3D13}" dt="2024-05-07T13:37:53.597" v="1477" actId="113"/>
          <ac:spMkLst>
            <pc:docMk/>
            <pc:sldMk cId="2039261935" sldId="281"/>
            <ac:spMk id="6" creationId="{25D9723E-5C06-4F67-466A-C39EE5CA1A2E}"/>
          </ac:spMkLst>
        </pc:spChg>
      </pc:sldChg>
      <pc:sldChg chg="modSp mod">
        <pc:chgData name="Anna Katrine Sand" userId="8e420c05-4684-4306-a329-364e645dec02" providerId="ADAL" clId="{B0A8777E-05A8-4BCE-9931-24FE833F3D13}" dt="2024-05-07T13:37:12.580" v="1476" actId="20577"/>
        <pc:sldMkLst>
          <pc:docMk/>
          <pc:sldMk cId="2181238538" sldId="282"/>
        </pc:sldMkLst>
        <pc:spChg chg="mod">
          <ac:chgData name="Anna Katrine Sand" userId="8e420c05-4684-4306-a329-364e645dec02" providerId="ADAL" clId="{B0A8777E-05A8-4BCE-9931-24FE833F3D13}" dt="2024-05-07T13:37:12.580" v="1476" actId="20577"/>
          <ac:spMkLst>
            <pc:docMk/>
            <pc:sldMk cId="2181238538" sldId="282"/>
            <ac:spMk id="5" creationId="{18A887FE-5254-8830-AC13-087318F16C18}"/>
          </ac:spMkLst>
        </pc:spChg>
        <pc:picChg chg="mod">
          <ac:chgData name="Anna Katrine Sand" userId="8e420c05-4684-4306-a329-364e645dec02" providerId="ADAL" clId="{B0A8777E-05A8-4BCE-9931-24FE833F3D13}" dt="2024-05-07T13:36:10.179" v="1473" actId="14826"/>
          <ac:picMkLst>
            <pc:docMk/>
            <pc:sldMk cId="2181238538" sldId="282"/>
            <ac:picMk id="2" creationId="{5F5B45D0-382A-F324-17F5-0C5966697C61}"/>
          </ac:picMkLst>
        </pc:picChg>
      </pc:sldChg>
      <pc:sldChg chg="modSp mod">
        <pc:chgData name="Anna Katrine Sand" userId="8e420c05-4684-4306-a329-364e645dec02" providerId="ADAL" clId="{B0A8777E-05A8-4BCE-9931-24FE833F3D13}" dt="2024-05-07T13:27:48.409" v="1195" actId="20577"/>
        <pc:sldMkLst>
          <pc:docMk/>
          <pc:sldMk cId="1918731113" sldId="283"/>
        </pc:sldMkLst>
        <pc:spChg chg="mod">
          <ac:chgData name="Anna Katrine Sand" userId="8e420c05-4684-4306-a329-364e645dec02" providerId="ADAL" clId="{B0A8777E-05A8-4BCE-9931-24FE833F3D13}" dt="2024-05-07T13:27:48.409" v="1195" actId="20577"/>
          <ac:spMkLst>
            <pc:docMk/>
            <pc:sldMk cId="1918731113" sldId="283"/>
            <ac:spMk id="7" creationId="{93F7CBA1-3ADC-826B-E058-89A4601BA11F}"/>
          </ac:spMkLst>
        </pc:spChg>
      </pc:sldChg>
      <pc:sldChg chg="modSp mod">
        <pc:chgData name="Anna Katrine Sand" userId="8e420c05-4684-4306-a329-364e645dec02" providerId="ADAL" clId="{B0A8777E-05A8-4BCE-9931-24FE833F3D13}" dt="2024-05-07T13:34:10.712" v="1420" actId="14100"/>
        <pc:sldMkLst>
          <pc:docMk/>
          <pc:sldMk cId="3026134553" sldId="284"/>
        </pc:sldMkLst>
        <pc:spChg chg="mod">
          <ac:chgData name="Anna Katrine Sand" userId="8e420c05-4684-4306-a329-364e645dec02" providerId="ADAL" clId="{B0A8777E-05A8-4BCE-9931-24FE833F3D13}" dt="2024-05-07T13:34:10.712" v="1420" actId="14100"/>
          <ac:spMkLst>
            <pc:docMk/>
            <pc:sldMk cId="3026134553" sldId="284"/>
            <ac:spMk id="2" creationId="{4629690F-EC92-F57A-5B85-84B6A4E5DFC1}"/>
          </ac:spMkLst>
        </pc:spChg>
        <pc:spChg chg="mod">
          <ac:chgData name="Anna Katrine Sand" userId="8e420c05-4684-4306-a329-364e645dec02" providerId="ADAL" clId="{B0A8777E-05A8-4BCE-9931-24FE833F3D13}" dt="2024-05-07T13:30:43.052" v="1314" actId="20577"/>
          <ac:spMkLst>
            <pc:docMk/>
            <pc:sldMk cId="3026134553" sldId="284"/>
            <ac:spMk id="7" creationId="{E1CDDF4D-754F-4CED-56D3-3D9439B2F5C1}"/>
          </ac:spMkLst>
        </pc:spChg>
        <pc:spChg chg="mod">
          <ac:chgData name="Anna Katrine Sand" userId="8e420c05-4684-4306-a329-364e645dec02" providerId="ADAL" clId="{B0A8777E-05A8-4BCE-9931-24FE833F3D13}" dt="2024-05-07T13:32:02.017" v="1393" actId="20577"/>
          <ac:spMkLst>
            <pc:docMk/>
            <pc:sldMk cId="3026134553" sldId="284"/>
            <ac:spMk id="10" creationId="{7ACB6FC3-1172-BFE2-92E1-6ADE3C81978F}"/>
          </ac:spMkLst>
        </pc:spChg>
        <pc:picChg chg="mod">
          <ac:chgData name="Anna Katrine Sand" userId="8e420c05-4684-4306-a329-364e645dec02" providerId="ADAL" clId="{B0A8777E-05A8-4BCE-9931-24FE833F3D13}" dt="2024-05-07T13:32:25.979" v="1395" actId="1076"/>
          <ac:picMkLst>
            <pc:docMk/>
            <pc:sldMk cId="3026134553" sldId="284"/>
            <ac:picMk id="12" creationId="{D0D8FFD5-4D4F-FB4C-F396-BF4005276CAA}"/>
          </ac:picMkLst>
        </pc:picChg>
      </pc:sldChg>
      <pc:sldChg chg="modSp mod">
        <pc:chgData name="Anna Katrine Sand" userId="8e420c05-4684-4306-a329-364e645dec02" providerId="ADAL" clId="{B0A8777E-05A8-4BCE-9931-24FE833F3D13}" dt="2024-05-07T13:35:05.715" v="1472" actId="20577"/>
        <pc:sldMkLst>
          <pc:docMk/>
          <pc:sldMk cId="277406258" sldId="285"/>
        </pc:sldMkLst>
        <pc:spChg chg="mod">
          <ac:chgData name="Anna Katrine Sand" userId="8e420c05-4684-4306-a329-364e645dec02" providerId="ADAL" clId="{B0A8777E-05A8-4BCE-9931-24FE833F3D13}" dt="2024-05-07T13:13:40.488" v="232" actId="1076"/>
          <ac:spMkLst>
            <pc:docMk/>
            <pc:sldMk cId="277406258" sldId="285"/>
            <ac:spMk id="2" creationId="{5383E6F6-C482-CD07-FB07-BB6928277826}"/>
          </ac:spMkLst>
        </pc:spChg>
        <pc:spChg chg="mod">
          <ac:chgData name="Anna Katrine Sand" userId="8e420c05-4684-4306-a329-364e645dec02" providerId="ADAL" clId="{B0A8777E-05A8-4BCE-9931-24FE833F3D13}" dt="2024-05-07T13:35:05.715" v="1472" actId="20577"/>
          <ac:spMkLst>
            <pc:docMk/>
            <pc:sldMk cId="277406258" sldId="285"/>
            <ac:spMk id="7" creationId="{685892AF-CEC9-2A1F-A9F0-2FFAE5058367}"/>
          </ac:spMkLst>
        </pc:spChg>
        <pc:picChg chg="mod">
          <ac:chgData name="Anna Katrine Sand" userId="8e420c05-4684-4306-a329-364e645dec02" providerId="ADAL" clId="{B0A8777E-05A8-4BCE-9931-24FE833F3D13}" dt="2024-05-07T13:13:28.474" v="230" actId="1076"/>
          <ac:picMkLst>
            <pc:docMk/>
            <pc:sldMk cId="277406258" sldId="285"/>
            <ac:picMk id="11" creationId="{F1DB9370-4B88-9723-1C87-53B575D3ABE8}"/>
          </ac:picMkLst>
        </pc:picChg>
      </pc:sldChg>
      <pc:sldChg chg="addSp delSp modSp mod">
        <pc:chgData name="Anna Katrine Sand" userId="8e420c05-4684-4306-a329-364e645dec02" providerId="ADAL" clId="{B0A8777E-05A8-4BCE-9931-24FE833F3D13}" dt="2024-05-07T13:16:38.023" v="401" actId="1076"/>
        <pc:sldMkLst>
          <pc:docMk/>
          <pc:sldMk cId="489803921" sldId="286"/>
        </pc:sldMkLst>
        <pc:spChg chg="mod">
          <ac:chgData name="Anna Katrine Sand" userId="8e420c05-4684-4306-a329-364e645dec02" providerId="ADAL" clId="{B0A8777E-05A8-4BCE-9931-24FE833F3D13}" dt="2024-05-07T13:16:38.023" v="401" actId="1076"/>
          <ac:spMkLst>
            <pc:docMk/>
            <pc:sldMk cId="489803921" sldId="286"/>
            <ac:spMk id="2" creationId="{BB1358FE-2899-1804-B244-85E35AB8C702}"/>
          </ac:spMkLst>
        </pc:spChg>
        <pc:spChg chg="add mod">
          <ac:chgData name="Anna Katrine Sand" userId="8e420c05-4684-4306-a329-364e645dec02" providerId="ADAL" clId="{B0A8777E-05A8-4BCE-9931-24FE833F3D13}" dt="2024-05-07T13:14:39.980" v="235" actId="1076"/>
          <ac:spMkLst>
            <pc:docMk/>
            <pc:sldMk cId="489803921" sldId="286"/>
            <ac:spMk id="5" creationId="{57100FBB-383D-280E-1FFB-8FC65D7449FF}"/>
          </ac:spMkLst>
        </pc:spChg>
        <pc:spChg chg="mod">
          <ac:chgData name="Anna Katrine Sand" userId="8e420c05-4684-4306-a329-364e645dec02" providerId="ADAL" clId="{B0A8777E-05A8-4BCE-9931-24FE833F3D13}" dt="2024-05-07T13:16:24.971" v="399" actId="20577"/>
          <ac:spMkLst>
            <pc:docMk/>
            <pc:sldMk cId="489803921" sldId="286"/>
            <ac:spMk id="6" creationId="{40A6255B-FDD8-7CAE-B0BE-6DC65BE2CF79}"/>
          </ac:spMkLst>
        </pc:spChg>
        <pc:spChg chg="add mod">
          <ac:chgData name="Anna Katrine Sand" userId="8e420c05-4684-4306-a329-364e645dec02" providerId="ADAL" clId="{B0A8777E-05A8-4BCE-9931-24FE833F3D13}" dt="2024-05-07T13:14:55.802" v="240" actId="1076"/>
          <ac:spMkLst>
            <pc:docMk/>
            <pc:sldMk cId="489803921" sldId="286"/>
            <ac:spMk id="7" creationId="{15317AB7-CA75-FC34-06F1-E58010380080}"/>
          </ac:spMkLst>
        </pc:spChg>
        <pc:picChg chg="del">
          <ac:chgData name="Anna Katrine Sand" userId="8e420c05-4684-4306-a329-364e645dec02" providerId="ADAL" clId="{B0A8777E-05A8-4BCE-9931-24FE833F3D13}" dt="2024-05-07T13:14:09.386" v="233" actId="478"/>
          <ac:picMkLst>
            <pc:docMk/>
            <pc:sldMk cId="489803921" sldId="286"/>
            <ac:picMk id="4" creationId="{43C303E1-4534-38E5-4CBF-C4717EA98774}"/>
          </ac:picMkLst>
        </pc:picChg>
      </pc:sldChg>
      <pc:sldChg chg="modSp mod">
        <pc:chgData name="Anna Katrine Sand" userId="8e420c05-4684-4306-a329-364e645dec02" providerId="ADAL" clId="{B0A8777E-05A8-4BCE-9931-24FE833F3D13}" dt="2024-05-07T13:18:23.228" v="514" actId="5793"/>
        <pc:sldMkLst>
          <pc:docMk/>
          <pc:sldMk cId="3680000400" sldId="287"/>
        </pc:sldMkLst>
        <pc:spChg chg="mod">
          <ac:chgData name="Anna Katrine Sand" userId="8e420c05-4684-4306-a329-364e645dec02" providerId="ADAL" clId="{B0A8777E-05A8-4BCE-9931-24FE833F3D13}" dt="2024-05-07T13:17:23.369" v="432" actId="20577"/>
          <ac:spMkLst>
            <pc:docMk/>
            <pc:sldMk cId="3680000400" sldId="287"/>
            <ac:spMk id="2" creationId="{DB716608-BF46-1610-42D4-031F612E2CE4}"/>
          </ac:spMkLst>
        </pc:spChg>
        <pc:spChg chg="mod">
          <ac:chgData name="Anna Katrine Sand" userId="8e420c05-4684-4306-a329-364e645dec02" providerId="ADAL" clId="{B0A8777E-05A8-4BCE-9931-24FE833F3D13}" dt="2024-05-07T13:18:23.228" v="514" actId="5793"/>
          <ac:spMkLst>
            <pc:docMk/>
            <pc:sldMk cId="3680000400" sldId="287"/>
            <ac:spMk id="6" creationId="{9B61630B-319A-D090-2472-0037FAC1EC72}"/>
          </ac:spMkLst>
        </pc:spChg>
      </pc:sldChg>
      <pc:sldChg chg="add">
        <pc:chgData name="Anna Katrine Sand" userId="8e420c05-4684-4306-a329-364e645dec02" providerId="ADAL" clId="{B0A8777E-05A8-4BCE-9931-24FE833F3D13}" dt="2024-05-07T13:05:08.934" v="0"/>
        <pc:sldMkLst>
          <pc:docMk/>
          <pc:sldMk cId="2272083049" sldId="288"/>
        </pc:sldMkLst>
      </pc:sldChg>
      <pc:sldChg chg="modSp add mod">
        <pc:chgData name="Anna Katrine Sand" userId="8e420c05-4684-4306-a329-364e645dec02" providerId="ADAL" clId="{B0A8777E-05A8-4BCE-9931-24FE833F3D13}" dt="2024-05-07T13:21:26.835" v="683" actId="1076"/>
        <pc:sldMkLst>
          <pc:docMk/>
          <pc:sldMk cId="1768402254" sldId="289"/>
        </pc:sldMkLst>
        <pc:spChg chg="mod">
          <ac:chgData name="Anna Katrine Sand" userId="8e420c05-4684-4306-a329-364e645dec02" providerId="ADAL" clId="{B0A8777E-05A8-4BCE-9931-24FE833F3D13}" dt="2024-05-07T13:21:24.678" v="682" actId="1076"/>
          <ac:spMkLst>
            <pc:docMk/>
            <pc:sldMk cId="1768402254" sldId="289"/>
            <ac:spMk id="5" creationId="{05D4591F-6C6B-E17C-1CAB-9927E72F1C53}"/>
          </ac:spMkLst>
        </pc:spChg>
        <pc:spChg chg="mod">
          <ac:chgData name="Anna Katrine Sand" userId="8e420c05-4684-4306-a329-364e645dec02" providerId="ADAL" clId="{B0A8777E-05A8-4BCE-9931-24FE833F3D13}" dt="2024-05-07T13:21:26.835" v="683" actId="1076"/>
          <ac:spMkLst>
            <pc:docMk/>
            <pc:sldMk cId="1768402254" sldId="289"/>
            <ac:spMk id="11" creationId="{474857AC-AC8E-1F9B-EF65-4FC4918B77D9}"/>
          </ac:spMkLst>
        </pc:spChg>
      </pc:sldChg>
      <pc:sldChg chg="add modNotesTx">
        <pc:chgData name="Anna Katrine Sand" userId="8e420c05-4684-4306-a329-364e645dec02" providerId="ADAL" clId="{B0A8777E-05A8-4BCE-9931-24FE833F3D13}" dt="2024-05-07T13:22:27.452" v="844" actId="20577"/>
        <pc:sldMkLst>
          <pc:docMk/>
          <pc:sldMk cId="84748267" sldId="292"/>
        </pc:sldMkLst>
      </pc:sldChg>
      <pc:sldChg chg="modSp add mod">
        <pc:chgData name="Anna Katrine Sand" userId="8e420c05-4684-4306-a329-364e645dec02" providerId="ADAL" clId="{B0A8777E-05A8-4BCE-9931-24FE833F3D13}" dt="2024-05-07T13:24:04.475" v="867" actId="20577"/>
        <pc:sldMkLst>
          <pc:docMk/>
          <pc:sldMk cId="2807516492" sldId="293"/>
        </pc:sldMkLst>
        <pc:spChg chg="mod">
          <ac:chgData name="Anna Katrine Sand" userId="8e420c05-4684-4306-a329-364e645dec02" providerId="ADAL" clId="{B0A8777E-05A8-4BCE-9931-24FE833F3D13}" dt="2024-05-07T13:24:04.475" v="867" actId="20577"/>
          <ac:spMkLst>
            <pc:docMk/>
            <pc:sldMk cId="2807516492" sldId="293"/>
            <ac:spMk id="10" creationId="{7861A0E0-3B23-D81D-EFC3-2CA8203ECFC9}"/>
          </ac:spMkLst>
        </pc:spChg>
      </pc:sldChg>
      <pc:sldChg chg="modSp new del mod">
        <pc:chgData name="Anna Katrine Sand" userId="8e420c05-4684-4306-a329-364e645dec02" providerId="ADAL" clId="{B0A8777E-05A8-4BCE-9931-24FE833F3D13}" dt="2024-05-07T13:32:21.675" v="1394" actId="47"/>
        <pc:sldMkLst>
          <pc:docMk/>
          <pc:sldMk cId="875765915" sldId="294"/>
        </pc:sldMkLst>
        <pc:spChg chg="mod">
          <ac:chgData name="Anna Katrine Sand" userId="8e420c05-4684-4306-a329-364e645dec02" providerId="ADAL" clId="{B0A8777E-05A8-4BCE-9931-24FE833F3D13}" dt="2024-05-07T13:31:05.436" v="1351" actId="20577"/>
          <ac:spMkLst>
            <pc:docMk/>
            <pc:sldMk cId="875765915" sldId="294"/>
            <ac:spMk id="2" creationId="{33872612-C4D6-022F-2AAE-23935E2E7248}"/>
          </ac:spMkLst>
        </pc:spChg>
      </pc:sldChg>
    </pc:docChg>
  </pc:docChgLst>
  <pc:docChgLst>
    <pc:chgData name="Anna Katrine Sand" userId="8e420c05-4684-4306-a329-364e645dec02" providerId="ADAL" clId="{1DDAC77A-C9EF-46F3-95E0-049175935E20}"/>
    <pc:docChg chg="modSld">
      <pc:chgData name="Anna Katrine Sand" userId="8e420c05-4684-4306-a329-364e645dec02" providerId="ADAL" clId="{1DDAC77A-C9EF-46F3-95E0-049175935E20}" dt="2023-08-29T20:05:28.023" v="19" actId="20577"/>
      <pc:docMkLst>
        <pc:docMk/>
      </pc:docMkLst>
      <pc:sldChg chg="modSp mod">
        <pc:chgData name="Anna Katrine Sand" userId="8e420c05-4684-4306-a329-364e645dec02" providerId="ADAL" clId="{1DDAC77A-C9EF-46F3-95E0-049175935E20}" dt="2023-08-29T20:05:28.023" v="19" actId="20577"/>
        <pc:sldMkLst>
          <pc:docMk/>
          <pc:sldMk cId="413008624" sldId="275"/>
        </pc:sldMkLst>
        <pc:spChg chg="mod">
          <ac:chgData name="Anna Katrine Sand" userId="8e420c05-4684-4306-a329-364e645dec02" providerId="ADAL" clId="{1DDAC77A-C9EF-46F3-95E0-049175935E20}" dt="2023-08-29T20:05:28.023" v="19" actId="20577"/>
          <ac:spMkLst>
            <pc:docMk/>
            <pc:sldMk cId="413008624" sldId="275"/>
            <ac:spMk id="7" creationId="{51D4107F-013E-A317-F7DC-14A087CC3FE9}"/>
          </ac:spMkLst>
        </pc:spChg>
      </pc:sldChg>
      <pc:sldChg chg="modSp mod">
        <pc:chgData name="Anna Katrine Sand" userId="8e420c05-4684-4306-a329-364e645dec02" providerId="ADAL" clId="{1DDAC77A-C9EF-46F3-95E0-049175935E20}" dt="2023-08-29T19:43:48.347" v="1" actId="1076"/>
        <pc:sldMkLst>
          <pc:docMk/>
          <pc:sldMk cId="489803921" sldId="286"/>
        </pc:sldMkLst>
        <pc:picChg chg="mod">
          <ac:chgData name="Anna Katrine Sand" userId="8e420c05-4684-4306-a329-364e645dec02" providerId="ADAL" clId="{1DDAC77A-C9EF-46F3-95E0-049175935E20}" dt="2023-08-29T19:43:48.347" v="1" actId="1076"/>
          <ac:picMkLst>
            <pc:docMk/>
            <pc:sldMk cId="489803921" sldId="286"/>
            <ac:picMk id="4" creationId="{43C303E1-4534-38E5-4CBF-C4717EA98774}"/>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a:extLst>
              <a:ext uri="{FF2B5EF4-FFF2-40B4-BE49-F238E27FC236}">
                <a16:creationId xmlns:a16="http://schemas.microsoft.com/office/drawing/2014/main" id="{AA2B849C-D33A-727A-DF8F-9AEAFF78D84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a-DK" dirty="0">
              <a:latin typeface="Poppins" pitchFamily="2" charset="77"/>
              <a:cs typeface="Poppins" pitchFamily="2" charset="77"/>
            </a:endParaRPr>
          </a:p>
        </p:txBody>
      </p:sp>
      <p:sp>
        <p:nvSpPr>
          <p:cNvPr id="3" name="Pladsholder til dato 2">
            <a:extLst>
              <a:ext uri="{FF2B5EF4-FFF2-40B4-BE49-F238E27FC236}">
                <a16:creationId xmlns:a16="http://schemas.microsoft.com/office/drawing/2014/main" id="{2837FA61-8335-1B9F-1A17-8951FEC9C99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F8F4A83-3758-9E49-984D-BD36E7EF6857}" type="datetimeFigureOut">
              <a:rPr lang="da-DK" smtClean="0">
                <a:latin typeface="Poppins" pitchFamily="2" charset="77"/>
                <a:cs typeface="Poppins" pitchFamily="2" charset="77"/>
              </a:rPr>
              <a:t>07-05-2024</a:t>
            </a:fld>
            <a:endParaRPr lang="da-DK">
              <a:latin typeface="Poppins" pitchFamily="2" charset="77"/>
              <a:cs typeface="Poppins" pitchFamily="2" charset="77"/>
            </a:endParaRPr>
          </a:p>
        </p:txBody>
      </p:sp>
      <p:sp>
        <p:nvSpPr>
          <p:cNvPr id="4" name="Pladsholder til sidefod 3">
            <a:extLst>
              <a:ext uri="{FF2B5EF4-FFF2-40B4-BE49-F238E27FC236}">
                <a16:creationId xmlns:a16="http://schemas.microsoft.com/office/drawing/2014/main" id="{7FBB2133-9DA5-1D7C-0E21-F59BF489DE4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da-DK">
              <a:latin typeface="Poppins" pitchFamily="2" charset="77"/>
              <a:cs typeface="Poppins" pitchFamily="2" charset="77"/>
            </a:endParaRPr>
          </a:p>
        </p:txBody>
      </p:sp>
      <p:sp>
        <p:nvSpPr>
          <p:cNvPr id="5" name="Pladsholder til slidenummer 4">
            <a:extLst>
              <a:ext uri="{FF2B5EF4-FFF2-40B4-BE49-F238E27FC236}">
                <a16:creationId xmlns:a16="http://schemas.microsoft.com/office/drawing/2014/main" id="{EB6AAD8E-C1DF-7731-DEE3-CB387AA06AB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2811014-2AD6-D64D-AEF3-3AD97227DCF0}" type="slidenum">
              <a:rPr lang="da-DK" smtClean="0">
                <a:latin typeface="Poppins" pitchFamily="2" charset="77"/>
                <a:cs typeface="Poppins" pitchFamily="2" charset="77"/>
              </a:rPr>
              <a:t>‹nr.›</a:t>
            </a:fld>
            <a:endParaRPr lang="da-DK">
              <a:latin typeface="Poppins" pitchFamily="2" charset="77"/>
              <a:cs typeface="Poppins" pitchFamily="2" charset="77"/>
            </a:endParaRPr>
          </a:p>
        </p:txBody>
      </p:sp>
    </p:spTree>
    <p:extLst>
      <p:ext uri="{BB962C8B-B14F-4D97-AF65-F5344CB8AC3E}">
        <p14:creationId xmlns:p14="http://schemas.microsoft.com/office/powerpoint/2010/main" val="3614618291"/>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000">
                <a:latin typeface="Poppins" pitchFamily="2" charset="77"/>
                <a:cs typeface="Poppins" pitchFamily="2" charset="77"/>
              </a:defRPr>
            </a:lvl1pPr>
          </a:lstStyle>
          <a:p>
            <a:endParaRPr lang="da-DK" dirty="0"/>
          </a:p>
        </p:txBody>
      </p:sp>
      <p:sp>
        <p:nvSpPr>
          <p:cNvPr id="3" name="Pladsholder til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000">
                <a:latin typeface="Poppins" pitchFamily="2" charset="77"/>
                <a:cs typeface="Poppins" pitchFamily="2" charset="77"/>
              </a:defRPr>
            </a:lvl1pPr>
          </a:lstStyle>
          <a:p>
            <a:fld id="{8E3DD730-CFB4-F348-81DE-70734850EDC4}" type="datetimeFigureOut">
              <a:rPr lang="da-DK" smtClean="0"/>
              <a:pPr/>
              <a:t>07-05-2024</a:t>
            </a:fld>
            <a:endParaRPr lang="da-DK" dirty="0"/>
          </a:p>
        </p:txBody>
      </p:sp>
      <p:sp>
        <p:nvSpPr>
          <p:cNvPr id="4" name="Pladsholder til slidebille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a-DK" dirty="0"/>
          </a:p>
        </p:txBody>
      </p:sp>
      <p:sp>
        <p:nvSpPr>
          <p:cNvPr id="5" name="Pladsholder til no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6" name="Pladsholder til sidefod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000">
                <a:latin typeface="Poppins" pitchFamily="2" charset="77"/>
                <a:cs typeface="Poppins" pitchFamily="2" charset="77"/>
              </a:defRPr>
            </a:lvl1pPr>
          </a:lstStyle>
          <a:p>
            <a:endParaRPr lang="da-DK" dirty="0"/>
          </a:p>
        </p:txBody>
      </p:sp>
      <p:sp>
        <p:nvSpPr>
          <p:cNvPr id="7" name="Pladsholder til sli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000">
                <a:latin typeface="Poppins" pitchFamily="2" charset="77"/>
                <a:cs typeface="Poppins" pitchFamily="2" charset="77"/>
              </a:defRPr>
            </a:lvl1pPr>
          </a:lstStyle>
          <a:p>
            <a:fld id="{6B7EE48D-0010-914E-B2E8-612C99007E8C}" type="slidenum">
              <a:rPr lang="da-DK" smtClean="0"/>
              <a:pPr/>
              <a:t>‹nr.›</a:t>
            </a:fld>
            <a:endParaRPr lang="da-DK" dirty="0"/>
          </a:p>
        </p:txBody>
      </p:sp>
    </p:spTree>
    <p:extLst>
      <p:ext uri="{BB962C8B-B14F-4D97-AF65-F5344CB8AC3E}">
        <p14:creationId xmlns:p14="http://schemas.microsoft.com/office/powerpoint/2010/main" val="3292340131"/>
      </p:ext>
    </p:extLst>
  </p:cSld>
  <p:clrMap bg1="lt1" tx1="dk1" bg2="lt2" tx2="dk2" accent1="accent1" accent2="accent2" accent3="accent3" accent4="accent4" accent5="accent5" accent6="accent6" hlink="hlink" folHlink="folHlink"/>
  <p:notesStyle>
    <a:lvl1pPr marL="0" algn="l" defTabSz="914400" rtl="0" eaLnBrk="1" latinLnBrk="0" hangingPunct="1">
      <a:defRPr sz="1000" b="0" i="0" kern="1200">
        <a:solidFill>
          <a:schemeClr val="tx1"/>
        </a:solidFill>
        <a:latin typeface="Poppins" pitchFamily="2" charset="77"/>
        <a:ea typeface="+mn-ea"/>
        <a:cs typeface="Poppins" pitchFamily="2" charset="77"/>
      </a:defRPr>
    </a:lvl1pPr>
    <a:lvl2pPr marL="457200" algn="l" defTabSz="914400" rtl="0" eaLnBrk="1" latinLnBrk="0" hangingPunct="1">
      <a:defRPr sz="1000" b="0" i="0" kern="1200">
        <a:solidFill>
          <a:schemeClr val="tx1"/>
        </a:solidFill>
        <a:latin typeface="Poppins" pitchFamily="2" charset="77"/>
        <a:ea typeface="+mn-ea"/>
        <a:cs typeface="Poppins" pitchFamily="2" charset="77"/>
      </a:defRPr>
    </a:lvl2pPr>
    <a:lvl3pPr marL="914400" algn="l" defTabSz="914400" rtl="0" eaLnBrk="1" latinLnBrk="0" hangingPunct="1">
      <a:defRPr sz="1000" b="0" i="0" kern="1200">
        <a:solidFill>
          <a:schemeClr val="tx1"/>
        </a:solidFill>
        <a:latin typeface="Poppins" pitchFamily="2" charset="77"/>
        <a:ea typeface="+mn-ea"/>
        <a:cs typeface="Poppins" pitchFamily="2" charset="77"/>
      </a:defRPr>
    </a:lvl3pPr>
    <a:lvl4pPr marL="1371600" algn="l" defTabSz="914400" rtl="0" eaLnBrk="1" latinLnBrk="0" hangingPunct="1">
      <a:defRPr sz="1000" b="0" i="0" kern="1200">
        <a:solidFill>
          <a:schemeClr val="tx1"/>
        </a:solidFill>
        <a:latin typeface="Poppins" pitchFamily="2" charset="77"/>
        <a:ea typeface="+mn-ea"/>
        <a:cs typeface="Poppins" pitchFamily="2" charset="77"/>
      </a:defRPr>
    </a:lvl4pPr>
    <a:lvl5pPr marL="1828800" algn="l" defTabSz="914400" rtl="0" eaLnBrk="1" latinLnBrk="0" hangingPunct="1">
      <a:defRPr sz="1000" b="0" i="0" kern="1200">
        <a:solidFill>
          <a:schemeClr val="tx1"/>
        </a:solidFill>
        <a:latin typeface="Poppins" pitchFamily="2" charset="77"/>
        <a:ea typeface="+mn-ea"/>
        <a:cs typeface="Poppins" pitchFamily="2" charset="77"/>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880" userDrawn="1">
          <p15:clr>
            <a:srgbClr val="F26B43"/>
          </p15:clr>
        </p15:guide>
        <p15:guide id="2" pos="216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1</a:t>
            </a:fld>
            <a:endParaRPr lang="da-DK" dirty="0"/>
          </a:p>
        </p:txBody>
      </p:sp>
    </p:spTree>
    <p:extLst>
      <p:ext uri="{BB962C8B-B14F-4D97-AF65-F5344CB8AC3E}">
        <p14:creationId xmlns:p14="http://schemas.microsoft.com/office/powerpoint/2010/main" val="4078573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err="1"/>
              <a:t>DanskHåndbold</a:t>
            </a:r>
            <a:r>
              <a:rPr lang="da-DK" dirty="0"/>
              <a:t> anbefaler at alle børn står på mål og at vi så sent som muligt specialiserer få børn til at være målvogtere. </a:t>
            </a:r>
          </a:p>
          <a:p>
            <a:endParaRPr lang="da-DK" dirty="0"/>
          </a:p>
          <a:p>
            <a:r>
              <a:rPr lang="da-DK" dirty="0"/>
              <a:t>Derfor spiller vi først med særlige trøjer til målmanden på U13 og her vil vi stadig veksle mellem hvem der står på mål. Samtidig vil dem der også er målvogtere også kunne være markspiller til samme kamp og i træningen. </a:t>
            </a:r>
          </a:p>
        </p:txBody>
      </p:sp>
      <p:sp>
        <p:nvSpPr>
          <p:cNvPr id="4" name="Pladsholder til slidenummer 3"/>
          <p:cNvSpPr>
            <a:spLocks noGrp="1"/>
          </p:cNvSpPr>
          <p:nvPr>
            <p:ph type="sldNum" sz="quarter" idx="5"/>
          </p:nvPr>
        </p:nvSpPr>
        <p:spPr/>
        <p:txBody>
          <a:bodyPr/>
          <a:lstStyle/>
          <a:p>
            <a:fld id="{6B7EE48D-0010-914E-B2E8-612C99007E8C}" type="slidenum">
              <a:rPr lang="da-DK" smtClean="0"/>
              <a:pPr/>
              <a:t>12</a:t>
            </a:fld>
            <a:endParaRPr lang="da-DK" dirty="0"/>
          </a:p>
        </p:txBody>
      </p:sp>
    </p:spTree>
    <p:extLst>
      <p:ext uri="{BB962C8B-B14F-4D97-AF65-F5344CB8AC3E}">
        <p14:creationId xmlns:p14="http://schemas.microsoft.com/office/powerpoint/2010/main" val="42726322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457200" lvl="0" algn="l">
              <a:lnSpc>
                <a:spcPct val="107000"/>
              </a:lnSpc>
            </a:pPr>
            <a:r>
              <a:rPr lang="da-DK" sz="1000" b="1" dirty="0">
                <a:effectLst/>
                <a:latin typeface="Times New Roman" panose="02020603050405020304" pitchFamily="18" charset="0"/>
                <a:ea typeface="Calibri" panose="020F0502020204030204" pitchFamily="34" charset="0"/>
              </a:rPr>
              <a:t>Den gode kampoplevelse – hvad kan I gøre som forældre? </a:t>
            </a:r>
          </a:p>
          <a:p>
            <a:pPr marL="457200" lvl="0" algn="l">
              <a:lnSpc>
                <a:spcPct val="107000"/>
              </a:lnSpc>
            </a:pPr>
            <a:endParaRPr lang="da-DK" sz="10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457200" lvl="0" algn="l">
              <a:lnSpc>
                <a:spcPct val="107000"/>
              </a:lnSpc>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Kampoplevelsen er en stor del af håndboldens DNA, og det er ambitionen fra </a:t>
            </a:r>
            <a:r>
              <a:rPr lang="da-DK" sz="1000" dirty="0" err="1">
                <a:effectLst/>
                <a:latin typeface="Times New Roman" panose="02020603050405020304" pitchFamily="18" charset="0"/>
                <a:ea typeface="Calibri" panose="020F0502020204030204" pitchFamily="34" charset="0"/>
                <a:cs typeface="Times New Roman" panose="02020603050405020304" pitchFamily="18" charset="0"/>
              </a:rPr>
              <a:t>DanskHåndbolds</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side, at udbyde spilformer, kampprodukter og turneringer, der understøtter den gode udvikling af børn og unges håndboldspil, og som giver mulighed for at opbygge et hensigtsmæssigt kampmiljø i klubberne. Det er ambitionen, at alle på tværs af håndboldmæssige færdigheder, alder eller livsfase, har en god kampoplevelse.</a:t>
            </a:r>
          </a:p>
          <a:p>
            <a:pPr marL="457200" lvl="0" algn="l">
              <a:lnSpc>
                <a:spcPct val="107000"/>
              </a:lnSpc>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457200" lvl="0" algn="l">
              <a:lnSpc>
                <a:spcPct val="107000"/>
              </a:lnSpc>
            </a:pPr>
            <a:r>
              <a:rPr lang="da-DK" sz="1000" u="sng" dirty="0">
                <a:effectLst/>
                <a:latin typeface="Times New Roman" panose="02020603050405020304" pitchFamily="18" charset="0"/>
                <a:ea typeface="Calibri" panose="020F0502020204030204" pitchFamily="34" charset="0"/>
                <a:cs typeface="Times New Roman" panose="02020603050405020304" pitchFamily="18" charset="0"/>
              </a:rPr>
              <a:t>Eksempler på den gode kampoplevelse:</a:t>
            </a:r>
          </a:p>
          <a:p>
            <a:pPr marL="342900" lvl="0" indent="-342900" algn="l">
              <a:buFontTx/>
              <a:buChar char="-"/>
            </a:pPr>
            <a:r>
              <a:rPr lang="da-DK" sz="1000" dirty="0">
                <a:latin typeface="+mj-lt"/>
              </a:rPr>
              <a:t>Alle </a:t>
            </a:r>
            <a:r>
              <a:rPr lang="da-DK" dirty="0">
                <a:latin typeface="+mj-lt"/>
              </a:rPr>
              <a:t>skal have en god oplevelse (Dette gælder alle spillere (modstanderne, såvel som egne), dommere, trænere og tilskuer) </a:t>
            </a:r>
          </a:p>
          <a:p>
            <a:pPr marL="342900" lvl="0" indent="-342900" algn="l">
              <a:buFontTx/>
              <a:buChar char="-"/>
            </a:pPr>
            <a:r>
              <a:rPr lang="da-DK" sz="1000" dirty="0">
                <a:latin typeface="+mj-lt"/>
              </a:rPr>
              <a:t>Alle spillere bør spille min. En halv kamp</a:t>
            </a:r>
          </a:p>
          <a:p>
            <a:pPr marL="342900" lvl="0" indent="-342900" algn="l">
              <a:buFontTx/>
              <a:buChar char="-"/>
            </a:pPr>
            <a:r>
              <a:rPr lang="da-DK" sz="1000" dirty="0">
                <a:latin typeface="+mj-lt"/>
              </a:rPr>
              <a:t>Respekt for modstanderen, dommere og tilskuer </a:t>
            </a:r>
          </a:p>
          <a:p>
            <a:pPr marL="457200" lvl="0" algn="l">
              <a:lnSpc>
                <a:spcPct val="107000"/>
              </a:lnSpc>
            </a:pPr>
            <a:endParaRPr lang="da-DK" sz="1000" u="sng" dirty="0">
              <a:effectLst/>
              <a:latin typeface="Calibri" panose="020F0502020204030204" pitchFamily="34" charset="0"/>
              <a:ea typeface="Calibri" panose="020F0502020204030204" pitchFamily="34" charset="0"/>
              <a:cs typeface="Times New Roman" panose="02020603050405020304" pitchFamily="18" charset="0"/>
            </a:endParaRPr>
          </a:p>
          <a:p>
            <a:pPr marL="457200" lvl="0" algn="l">
              <a:lnSpc>
                <a:spcPct val="107000"/>
              </a:lnSpc>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Det er alle aktørers ansvar at gøre kampen til et sted, hvor den gode oplevelse er i højsædet og dermed styrker spillernes motivation. Det kan fx være ved at alle, som min. Spiller en halv kamp, at trænere og forældre udviser respekt for modstanderne, samt tager de nødvendige hensyn, hvis der er stor niveauforskel på de to hold.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lvl="0" algn="l">
              <a:lnSpc>
                <a:spcPct val="107000"/>
              </a:lnSpc>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lvl="0" algn="l">
              <a:lnSpc>
                <a:spcPct val="107000"/>
              </a:lnSpc>
              <a:spcAft>
                <a:spcPts val="800"/>
              </a:spcAft>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Fælles for det overstående er, at alle voksne går forrest og viser det gode eksempel både før, under og efter kampen. Som forældre skal i også huske på, at det i børne – og ungdomsrækkerne ikke blot handler om at vinde, men også om hvordan man vinder. Helt praktisk kan det blandt andet gøres ved at rette fokus på jeres barns udvikling, som fx en flot finte eller andet, i stedet for om kampen er vundet eller tabt. </a:t>
            </a:r>
          </a:p>
          <a:p>
            <a:pPr marL="457200" lvl="0" algn="l">
              <a:lnSpc>
                <a:spcPct val="107000"/>
              </a:lnSpc>
              <a:spcAft>
                <a:spcPts val="800"/>
              </a:spcAft>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457200" marR="0" lvl="0" indent="0" algn="l" defTabSz="914400" rtl="0" eaLnBrk="1" fontAlgn="auto" latinLnBrk="0" hangingPunct="1">
              <a:lnSpc>
                <a:spcPct val="107000"/>
              </a:lnSpc>
              <a:spcBef>
                <a:spcPts val="0"/>
              </a:spcBef>
              <a:spcAft>
                <a:spcPts val="800"/>
              </a:spcAft>
              <a:buClrTx/>
              <a:buSzTx/>
              <a:buFontTx/>
              <a:buNone/>
              <a:tabLst/>
              <a:defRPr/>
            </a:pPr>
            <a:r>
              <a:rPr lang="da-DK" i="1" dirty="0"/>
              <a:t>Kampen skal ses som en arena for læring og udvikling, og ikke kun for præstation – </a:t>
            </a:r>
            <a:r>
              <a:rPr lang="da-DK" i="0" dirty="0"/>
              <a:t>som forældre kan man fx have fokus på, hvorvidt barnet har fået brugt nogle af de ting de har øvet til træning, i kampen. </a:t>
            </a:r>
            <a:endParaRPr lang="da-DK" i="1" dirty="0"/>
          </a:p>
          <a:p>
            <a:pPr marL="457200" lvl="0" algn="l">
              <a:lnSpc>
                <a:spcPct val="107000"/>
              </a:lnSpc>
              <a:spcAft>
                <a:spcPts val="800"/>
              </a:spcAft>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lvl="0" algn="l"/>
            <a:endParaRPr lang="da-DK" dirty="0"/>
          </a:p>
          <a:p>
            <a:pPr marL="0" lvl="0" indent="0">
              <a:lnSpc>
                <a:spcPct val="107000"/>
              </a:lnSpc>
              <a:spcAft>
                <a:spcPts val="800"/>
              </a:spcAft>
              <a:buSzPts val="1400"/>
              <a:buFont typeface="+mj-lt"/>
              <a:buNone/>
            </a:pPr>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13</a:t>
            </a:fld>
            <a:endParaRPr lang="da-DK" dirty="0"/>
          </a:p>
        </p:txBody>
      </p:sp>
    </p:spTree>
    <p:extLst>
      <p:ext uri="{BB962C8B-B14F-4D97-AF65-F5344CB8AC3E}">
        <p14:creationId xmlns:p14="http://schemas.microsoft.com/office/powerpoint/2010/main" val="13232685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000" b="1" dirty="0"/>
              <a:t>Håndbold = frivillige – hvordan kan du bakke op?</a:t>
            </a:r>
            <a:endParaRPr lang="da-DK" b="1" dirty="0"/>
          </a:p>
          <a:p>
            <a:pPr marL="0" lvl="0" indent="0">
              <a:lnSpc>
                <a:spcPct val="107000"/>
              </a:lnSpc>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r>
              <a:rPr lang="da-DK" sz="1000" b="0" dirty="0">
                <a:effectLst/>
                <a:latin typeface="Calibri" panose="020F0502020204030204" pitchFamily="34" charset="0"/>
                <a:ea typeface="Calibri" panose="020F0502020204030204" pitchFamily="34" charset="0"/>
                <a:cs typeface="Times New Roman" panose="02020603050405020304" pitchFamily="18" charset="0"/>
              </a:rPr>
              <a:t>Her er det vigtigt at have gjort jer nogle tanker om, hvilke roller I har behov for at forældrene påtager sig. På den måde præsenterer i forældrene for noget konkret, og det virker derfor mindre </a:t>
            </a:r>
            <a:r>
              <a:rPr lang="da-DK" sz="1000" b="0" dirty="0" err="1">
                <a:effectLst/>
                <a:latin typeface="Calibri" panose="020F0502020204030204" pitchFamily="34" charset="0"/>
                <a:ea typeface="Calibri" panose="020F0502020204030204" pitchFamily="34" charset="0"/>
                <a:cs typeface="Times New Roman" panose="02020603050405020304" pitchFamily="18" charset="0"/>
              </a:rPr>
              <a:t>udoverskueligt</a:t>
            </a:r>
            <a:r>
              <a:rPr lang="da-DK" sz="1000" b="0" dirty="0">
                <a:effectLst/>
                <a:latin typeface="Calibri" panose="020F0502020204030204" pitchFamily="34" charset="0"/>
                <a:ea typeface="Calibri" panose="020F0502020204030204" pitchFamily="34" charset="0"/>
                <a:cs typeface="Times New Roman" panose="02020603050405020304" pitchFamily="18" charset="0"/>
              </a:rPr>
              <a:t>. </a:t>
            </a:r>
          </a:p>
          <a:p>
            <a:pPr marL="0" lvl="0" indent="0">
              <a:lnSpc>
                <a:spcPct val="107000"/>
              </a:lnSpc>
              <a:buFont typeface="+mj-lt"/>
              <a:buNone/>
            </a:pPr>
            <a:r>
              <a:rPr lang="da-DK" sz="1000" b="0" dirty="0">
                <a:effectLst/>
                <a:latin typeface="Calibri" panose="020F0502020204030204" pitchFamily="34" charset="0"/>
                <a:ea typeface="Calibri" panose="020F0502020204030204" pitchFamily="34" charset="0"/>
                <a:cs typeface="Times New Roman" panose="02020603050405020304" pitchFamily="18" charset="0"/>
              </a:rPr>
              <a:t>Eks. På konkrete opgaver: </a:t>
            </a:r>
          </a:p>
          <a:p>
            <a:pPr marL="171450" lvl="0" indent="-171450">
              <a:lnSpc>
                <a:spcPct val="107000"/>
              </a:lnSpc>
              <a:buFontTx/>
              <a:buChar char="-"/>
            </a:pPr>
            <a:r>
              <a:rPr lang="da-DK" sz="1000" b="0" dirty="0">
                <a:effectLst/>
                <a:latin typeface="Calibri" panose="020F0502020204030204" pitchFamily="34" charset="0"/>
                <a:ea typeface="Calibri" panose="020F0502020204030204" pitchFamily="34" charset="0"/>
                <a:cs typeface="Times New Roman" panose="02020603050405020304" pitchFamily="18" charset="0"/>
              </a:rPr>
              <a:t>Kioskvagt</a:t>
            </a:r>
          </a:p>
          <a:p>
            <a:pPr marL="171450" lvl="0" indent="-171450">
              <a:lnSpc>
                <a:spcPct val="107000"/>
              </a:lnSpc>
              <a:buFontTx/>
              <a:buChar char="-"/>
            </a:pPr>
            <a:r>
              <a:rPr lang="da-DK" sz="1000" b="0" dirty="0">
                <a:effectLst/>
                <a:latin typeface="Calibri" panose="020F0502020204030204" pitchFamily="34" charset="0"/>
                <a:ea typeface="Calibri" panose="020F0502020204030204" pitchFamily="34" charset="0"/>
                <a:cs typeface="Times New Roman" panose="02020603050405020304" pitchFamily="18" charset="0"/>
              </a:rPr>
              <a:t>Planlægning af stævne/event</a:t>
            </a:r>
          </a:p>
          <a:p>
            <a:pPr marL="171450" lvl="0" indent="-171450">
              <a:lnSpc>
                <a:spcPct val="107000"/>
              </a:lnSpc>
              <a:buFontTx/>
              <a:buChar char="-"/>
            </a:pPr>
            <a:r>
              <a:rPr lang="da-DK" sz="1000" b="0" dirty="0">
                <a:effectLst/>
                <a:latin typeface="Calibri" panose="020F0502020204030204" pitchFamily="34" charset="0"/>
                <a:ea typeface="Calibri" panose="020F0502020204030204" pitchFamily="34" charset="0"/>
                <a:cs typeface="Times New Roman" panose="02020603050405020304" pitchFamily="18" charset="0"/>
              </a:rPr>
              <a:t>Holdleder</a:t>
            </a:r>
          </a:p>
          <a:p>
            <a:pPr marL="171450" lvl="0" indent="-171450">
              <a:lnSpc>
                <a:spcPct val="107000"/>
              </a:lnSpc>
              <a:buFontTx/>
              <a:buChar char="-"/>
            </a:pPr>
            <a:r>
              <a:rPr lang="da-DK" sz="1000" b="0" dirty="0">
                <a:effectLst/>
                <a:latin typeface="Calibri" panose="020F0502020204030204" pitchFamily="34" charset="0"/>
                <a:ea typeface="Calibri" panose="020F0502020204030204" pitchFamily="34" charset="0"/>
                <a:cs typeface="Times New Roman" panose="02020603050405020304" pitchFamily="18" charset="0"/>
              </a:rPr>
              <a:t>Dommerbord </a:t>
            </a:r>
          </a:p>
          <a:p>
            <a:pPr marL="171450" lvl="0" indent="-171450">
              <a:lnSpc>
                <a:spcPct val="107000"/>
              </a:lnSpc>
              <a:buFontTx/>
              <a:buChar char="-"/>
            </a:pPr>
            <a:r>
              <a:rPr lang="da-DK" sz="1000" b="0" dirty="0">
                <a:effectLst/>
                <a:latin typeface="Calibri" panose="020F0502020204030204" pitchFamily="34" charset="0"/>
                <a:ea typeface="Calibri" panose="020F0502020204030204" pitchFamily="34" charset="0"/>
                <a:cs typeface="Times New Roman" panose="02020603050405020304" pitchFamily="18" charset="0"/>
              </a:rPr>
              <a:t>Forældretræner</a:t>
            </a:r>
          </a:p>
          <a:p>
            <a:pPr marL="0" lvl="0" indent="0">
              <a:lnSpc>
                <a:spcPct val="107000"/>
              </a:lnSpc>
              <a:buFontTx/>
              <a:buNone/>
            </a:pPr>
            <a:endParaRPr lang="da-DK" sz="1000" b="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Håndbolden kunne slet ikke fungere, hvis ikke forældrene påtog sig rollen som frivillig i deres børns forening.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At være forældretræner har en række åbenlyse glæder; man får lov til at tilbringe mange timer om ugen sammen med sit barn om noget glædesfyldt, man får en række oplevelser sammen og man får lov til at opleve sit barn i en social kontekst udenom familie og skole. Derudover er der for mange forældretrænere også en glæde i at kunne give noget tilbage til sporten og håndbolden ved, at hjælpe sine børn og deres kammerater.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14</a:t>
            </a:fld>
            <a:endParaRPr lang="da-DK" dirty="0"/>
          </a:p>
        </p:txBody>
      </p:sp>
    </p:spTree>
    <p:extLst>
      <p:ext uri="{BB962C8B-B14F-4D97-AF65-F5344CB8AC3E}">
        <p14:creationId xmlns:p14="http://schemas.microsoft.com/office/powerpoint/2010/main" val="18854405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457200">
              <a:lnSpc>
                <a:spcPct val="150000"/>
              </a:lnSpc>
              <a:spcAft>
                <a:spcPts val="800"/>
              </a:spcAft>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”Rigtig, sjov håndbold” – hvad er nu det? Findes der en måde at spille håndbold på, der er mere rigtig end andre? Ifølge </a:t>
            </a:r>
            <a:r>
              <a:rPr lang="da-DK" sz="1000" dirty="0" err="1">
                <a:effectLst/>
                <a:latin typeface="Times New Roman" panose="02020603050405020304" pitchFamily="18" charset="0"/>
                <a:ea typeface="Calibri" panose="020F0502020204030204" pitchFamily="34" charset="0"/>
                <a:cs typeface="Times New Roman" panose="02020603050405020304" pitchFamily="18" charset="0"/>
              </a:rPr>
              <a:t>DanskHåndbold</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er svaret både ja og nej. </a:t>
            </a:r>
          </a:p>
          <a:p>
            <a:pPr marL="457200">
              <a:lnSpc>
                <a:spcPct val="150000"/>
              </a:lnSpc>
              <a:spcAft>
                <a:spcPts val="800"/>
              </a:spcAft>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50000"/>
              </a:lnSpc>
              <a:spcAft>
                <a:spcPts val="800"/>
              </a:spcAft>
            </a:pPr>
            <a:r>
              <a:rPr lang="da-DK" sz="1000" dirty="0" err="1">
                <a:effectLst/>
                <a:latin typeface="Times New Roman" panose="02020603050405020304" pitchFamily="18" charset="0"/>
                <a:ea typeface="Calibri" panose="020F0502020204030204" pitchFamily="34" charset="0"/>
                <a:cs typeface="Times New Roman" panose="02020603050405020304" pitchFamily="18" charset="0"/>
              </a:rPr>
              <a:t>DanskHåndbold</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mener, at håndbold skal være sjovt, og at det skal være tilpasset børn og unges fysiske og kognitive udvikling og livsvilkår. Derudover skal deltagelse i håndbold være drevet af børn og unges lyst og motivation frem for resultatfokus og præstation. I som forening og trænere, kan finde svar og diskussionsemner i Rigtig, sjov håndbold og i de 6 grundsten. Alle anbefalinger og pointer i dette slideshow kommer fra Rigtig, sjov håndbold. Vores ønske er, at det skal sætte gang i nogle gode diskussioner og i sidste ende være med til at ændre uhensigtsmæssig adfærd og skabe udviklende og trykke miljøer for børn og unge. </a:t>
            </a:r>
          </a:p>
          <a:p>
            <a:pPr marL="457200">
              <a:lnSpc>
                <a:spcPct val="150000"/>
              </a:lnSpc>
              <a:spcAft>
                <a:spcPts val="800"/>
              </a:spcAft>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50000"/>
              </a:lnSpc>
              <a:spcAft>
                <a:spcPts val="800"/>
              </a:spcAft>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Der findes altså ikke kun én endelig og rigtig måde at spille håndbold på, men der findes alligevel et fundament, der er mere rigtigt end andre. På den baggrund har vi i </a:t>
            </a:r>
            <a:r>
              <a:rPr lang="da-DK" sz="1000" dirty="0" err="1">
                <a:effectLst/>
                <a:latin typeface="Times New Roman" panose="02020603050405020304" pitchFamily="18" charset="0"/>
                <a:ea typeface="Calibri" panose="020F0502020204030204" pitchFamily="34" charset="0"/>
                <a:cs typeface="Times New Roman" panose="02020603050405020304" pitchFamily="18" charset="0"/>
              </a:rPr>
              <a:t>DanskHåndbold</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skabt vidensgrundlaget ”Rigtig, sjov håndbold”, som kort fortalt er en samling af viden, holdninger og anbefalinger til god og udviklende håndbold for børn og unge. Det er </a:t>
            </a:r>
            <a:r>
              <a:rPr lang="da-DK" sz="1000" dirty="0" err="1">
                <a:effectLst/>
                <a:latin typeface="Times New Roman" panose="02020603050405020304" pitchFamily="18" charset="0"/>
                <a:ea typeface="Calibri" panose="020F0502020204030204" pitchFamily="34" charset="0"/>
                <a:cs typeface="Times New Roman" panose="02020603050405020304" pitchFamily="18" charset="0"/>
              </a:rPr>
              <a:t>DanskHåndbold</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forhåbning, at det vil blive et fælles grundlag, når vi sammen skal skabe rammerne for børn og unges gode oplevelser med håndbolden. Læs mere om Rigtig, sjov håndbold her: https://danskhaandbold.dk/traening-forskning/rigtig-sjov-handbold</a:t>
            </a:r>
          </a:p>
          <a:p>
            <a:pPr marL="457200">
              <a:lnSpc>
                <a:spcPct val="150000"/>
              </a:lnSpc>
              <a:spcAft>
                <a:spcPts val="800"/>
              </a:spcAft>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50000"/>
              </a:lnSpc>
              <a:spcAft>
                <a:spcPts val="800"/>
              </a:spcAft>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Dansk Håndbold tror på at vidensgrundlagets principper, på sigt kan være med til at styrke fundamentet, for gode værdier i de danske håndboldforeninger og dermed også et bedre trænings – og kampmiljø. Vi mener derfor også at det er essentielt at have en åben dialog med jer trænere, for at kunne italesætte de værdier vi ønsker at foreningen besidder.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4</a:t>
            </a:fld>
            <a:endParaRPr lang="da-DK" dirty="0"/>
          </a:p>
        </p:txBody>
      </p:sp>
    </p:spTree>
    <p:extLst>
      <p:ext uri="{BB962C8B-B14F-4D97-AF65-F5344CB8AC3E}">
        <p14:creationId xmlns:p14="http://schemas.microsoft.com/office/powerpoint/2010/main" val="34517451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Håndboldens 6 grundsten skal inspirere trænere, ledere og forældre til at skabe handlinger og rammer, som understøtter et godt håndboldmiljø for børn og unge. De skal give anledning til at stille sig selv spørgsmål om man nu handler og opfører sig i tråd med grundstenene eller om man måske kan gøre nogle ting anderledes for at skabe en endnu bedre oplevelse for børn og unge. </a:t>
            </a:r>
          </a:p>
          <a:p>
            <a:endParaRPr lang="da-DK" dirty="0"/>
          </a:p>
          <a:p>
            <a:endParaRPr lang="da-DK" dirty="0"/>
          </a:p>
          <a:p>
            <a:r>
              <a:rPr lang="da-DK" dirty="0"/>
              <a:t>De 6 grundsten er skabt på grundlaget af viden og erfaringer fra foreninger og forskning om hvordan man motivere børn og unge bedst muligt og giver dem de bedste forudsætninger for at udvikle sig. </a:t>
            </a:r>
          </a:p>
          <a:p>
            <a:endParaRPr lang="da-DK" dirty="0"/>
          </a:p>
          <a:p>
            <a:endParaRPr lang="da-DK" dirty="0"/>
          </a:p>
          <a:p>
            <a:r>
              <a:rPr lang="da-DK" b="1" dirty="0"/>
              <a:t>Reflektionsøvelse med de 6 grundsten: </a:t>
            </a:r>
            <a:r>
              <a:rPr lang="da-DK" dirty="0"/>
              <a:t>Spørg forældrene om hvilken grundsten de synes er </a:t>
            </a:r>
            <a:r>
              <a:rPr lang="da-DK" dirty="0" err="1"/>
              <a:t>vigigst</a:t>
            </a:r>
            <a:r>
              <a:rPr lang="da-DK" dirty="0"/>
              <a:t> for dem og deres barn, når de spiller håndbold. Lad dem få 5 minutter til at tale med sidemanden og tag det kort op i fællesskab efterfølgende. </a:t>
            </a:r>
          </a:p>
          <a:p>
            <a:endParaRPr lang="da-DK" dirty="0"/>
          </a:p>
          <a:p>
            <a:endParaRPr lang="da-DK" dirty="0"/>
          </a:p>
          <a:p>
            <a:r>
              <a:rPr lang="da-DK" dirty="0"/>
              <a:t>På de kommende slides finder:</a:t>
            </a:r>
          </a:p>
          <a:p>
            <a:pPr marL="228600" indent="-228600">
              <a:buAutoNum type="arabicPeriod"/>
            </a:pPr>
            <a:r>
              <a:rPr lang="da-DK" dirty="0"/>
              <a:t>De vigtigste pointer fra viden fra Rigtig, sjov håndbold, som underbygger de 6 grundsten.</a:t>
            </a:r>
          </a:p>
          <a:p>
            <a:pPr marL="228600" indent="-228600">
              <a:buAutoNum type="arabicPeriod"/>
            </a:pPr>
            <a:r>
              <a:rPr lang="da-DK" dirty="0"/>
              <a:t>Reflektionsøvelser og –spørgsmål med udgangspunkt i de 6 grundsten.</a:t>
            </a:r>
          </a:p>
          <a:p>
            <a:pPr marL="0" indent="0">
              <a:buNone/>
            </a:pPr>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5</a:t>
            </a:fld>
            <a:endParaRPr lang="da-DK" dirty="0"/>
          </a:p>
        </p:txBody>
      </p:sp>
    </p:spTree>
    <p:extLst>
      <p:ext uri="{BB962C8B-B14F-4D97-AF65-F5344CB8AC3E}">
        <p14:creationId xmlns:p14="http://schemas.microsoft.com/office/powerpoint/2010/main" val="21064539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Hvorfor går børn til håndbold? </a:t>
            </a: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Når det gælder børn og unges motivation for at dyrke idræt og spille håndbold, findes der efterhånden ret omfattende viden. Så selvom mange voksne tror at de ved hvad der motiverer børn og unge og måske ligefrem forveksler deres egen motivation og ambitioner om at vinde med børnenes motivation, bør man i stedet kigge på børnenes svar. Billedet er taget fra vidensgrundlaget ”Rigtig, sjov håndbold” side 10, hvor børnene bliver spurgt hvor vigtigt en række faktorer er, når de dyrker sport. Modellen viser blandt andet at børn og unge dyrker sport for at være del af et fællesskab og for at have det sjovt med deres venner. Derudover dyrker de sport for at udvikle sig og blive bedre, og de motiveres af alsidig og udfordrende træning. </a:t>
            </a: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Forskning fra Københavns Universitet 2019 viser, at det kan være demotiverende for børn og unge at have et ensidigt fokus på resultater og præstationer. Det kan lede til stop i idræt for børn og unge. Man kan berolige forældrene med at sige: ”Håndbold handler i sin essen om at vinde eller tabe. Det er derfor vores ansvar som voksne, at sørge for at rammerne for kamp og træning har fokus på udvikling og fællesskab.” Se også næste slide, slide 7.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De vigtigste pointer at give til jer som forældre er, at det at være sammen med sine venner og at blive bedre under vejledning af dygtige trænere er de klart vigtigste prioriteter for jeres børn. Det betyder også at det er udviklingen og ikke resultatet der er vigtigt, og som forældre bør i derfor bruge jeres energi på det skud eller den finte der prøves, snarere end om holdet vandt eller tabte. </a:t>
            </a: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Nogle gode spørgsmål at stille til sit barn om deres sport kan være:</a:t>
            </a: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”Fik I prøvet noget af det I har øvet jer på til træning?”</a:t>
            </a: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”Har du haft det sjovt til kamp/træning, og hvorfor (ikke)?”</a:t>
            </a: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”Fik du dækket godt op?”</a:t>
            </a: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”Spillede du flere forskellige pladser?”</a:t>
            </a:r>
          </a:p>
          <a:p>
            <a:pPr marL="0" lvl="0" indent="0">
              <a:lnSpc>
                <a:spcPct val="107000"/>
              </a:lnSpc>
              <a:spcAft>
                <a:spcPts val="800"/>
              </a:spcAft>
              <a:buFont typeface="+mj-lt"/>
              <a:buNone/>
            </a:pPr>
            <a:r>
              <a:rPr lang="da-DK" sz="1000" dirty="0">
                <a:effectLst/>
                <a:latin typeface="Calibri" panose="020F0502020204030204" pitchFamily="34" charset="0"/>
                <a:ea typeface="Calibri" panose="020F0502020204030204" pitchFamily="34" charset="0"/>
                <a:cs typeface="Times New Roman" panose="02020603050405020304" pitchFamily="18" charset="0"/>
              </a:rPr>
              <a:t>”Har I leget til håndbold?”</a:t>
            </a:r>
          </a:p>
          <a:p>
            <a:pPr marL="0" lvl="0" indent="0">
              <a:lnSpc>
                <a:spcPct val="107000"/>
              </a:lnSpc>
              <a:spcAft>
                <a:spcPts val="800"/>
              </a:spcAft>
              <a:buFont typeface="+mj-lt"/>
              <a:buNone/>
            </a:pPr>
            <a:r>
              <a:rPr lang="da-DK" sz="1000" dirty="0">
                <a:effectLst/>
                <a:latin typeface="Calibri" panose="020F0502020204030204" pitchFamily="34" charset="0"/>
                <a:ea typeface="Calibri" panose="020F0502020204030204" pitchFamily="34" charset="0"/>
                <a:cs typeface="Times New Roman" panose="02020603050405020304" pitchFamily="18" charset="0"/>
              </a:rPr>
              <a:t>”Hvem var den bedste holdkammerat i dag og hvorfor?”.</a:t>
            </a:r>
          </a:p>
          <a:p>
            <a:pPr marL="0" lvl="0" indent="0">
              <a:lnSpc>
                <a:spcPct val="107000"/>
              </a:lnSpc>
              <a:spcAft>
                <a:spcPts val="800"/>
              </a:spcAft>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Calibri" panose="020F0502020204030204" pitchFamily="34" charset="0"/>
                <a:ea typeface="Calibri" panose="020F0502020204030204" pitchFamily="34" charset="0"/>
                <a:cs typeface="Times New Roman" panose="02020603050405020304" pitchFamily="18" charset="0"/>
              </a:rPr>
              <a:t>En øvelse kunne også være at spørge ind til forældrenes motivation for at sende deres børn til idræt.</a:t>
            </a:r>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6</a:t>
            </a:fld>
            <a:endParaRPr lang="da-DK" dirty="0"/>
          </a:p>
        </p:txBody>
      </p:sp>
    </p:spTree>
    <p:extLst>
      <p:ext uri="{BB962C8B-B14F-4D97-AF65-F5344CB8AC3E}">
        <p14:creationId xmlns:p14="http://schemas.microsoft.com/office/powerpoint/2010/main" val="39261059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SzPts val="1400"/>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Hvis du som foreningsleder, træner og forældre skal efterleve de seks grundsten fra ”Rigtig, sjov håndbold”, så er det godt at have viden om, hvad motivation for børn og unge består af og betyder. </a:t>
            </a:r>
          </a:p>
          <a:p>
            <a:pPr marL="0" lvl="0" indent="0">
              <a:lnSpc>
                <a:spcPct val="107000"/>
              </a:lnSpc>
              <a:spcAft>
                <a:spcPts val="800"/>
              </a:spcAft>
              <a:buSzPts val="1400"/>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Gennemgå punkterne og stil spørgsmålet: hvordan arbejder I med motivation i hverdagen – både bevidst og ubevidst. Giv gerne eksempler.</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Forskning viser, at hvis du gerne vil fungere som den motiverende træner, skal følgende psykologiske faktorer være til stede i din måde at være træner på:</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mj-lt"/>
              <a:buAutoNum type="arabicPeriod"/>
              <a:tabLst>
                <a:tab pos="457200" algn="l"/>
              </a:tabLst>
            </a:pPr>
            <a:endParaRPr lang="da-DK" sz="10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mj-lt"/>
              <a:buAutoNum type="arabicPeriod"/>
              <a:tabLst>
                <a:tab pos="457200" algn="l"/>
              </a:tabLst>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Mestring</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 Du lader spilleren have fokus på at øve en færdighed eller løse en opgave. Det kan foregå til træning, men også til kamp.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Eks.: En del af målsætningen for træningen er at spilleren øver en specifik teknik eller udfylder en bestemt rolle på holdet.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mj-lt"/>
              <a:buAutoNum type="arabicPeriod" startAt="2"/>
              <a:tabLst>
                <a:tab pos="457200" algn="l"/>
              </a:tabLst>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Fællesskab – </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Du viser spilleren at han/hun har en betydning for sit hold og klub.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Formål: </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Spilleren er klar over at han/hun er vigtig og værdsat både sportsligt og socialt ligegyldigt hvilke færdigheder han/hun har.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mj-lt"/>
              <a:buAutoNum type="arabicPeriod" startAt="3"/>
              <a:tabLst>
                <a:tab pos="457200" algn="l"/>
              </a:tabLst>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Selvbestemmelse – </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Du giver spilleren en følelse af frihed, enten i den enkelte øvelse/leg til at finde egne løsninger, eller til at bryde ud af mønstre.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Eks.: Spilleren er med til at beslutte taktiske løsninger under kampen, eller barnet er med til at vælge leg eller øvelse til træning.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Obs: denne del af motivationen er bestemt af børns og unges kognitive modenhed, og man skal derfor være bevidst om at skabe ”de rigtige rammer for friheden”, så børn/unge kan overskue valgmulighederne, samt er i stand til at skelne imellem hvornår de kan tage ansvaret og hvornår du har ansvaret. </a:t>
            </a:r>
          </a:p>
          <a:p>
            <a:pPr marL="457200" lvl="0">
              <a:lnSpc>
                <a:spcPct val="107000"/>
              </a:lnSpc>
              <a:spcAft>
                <a:spcPts val="800"/>
              </a:spcAft>
            </a:pPr>
            <a:endParaRPr lang="da-DK" sz="10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457200" lvl="0">
              <a:lnSpc>
                <a:spcPct val="107000"/>
              </a:lnSpc>
              <a:spcAft>
                <a:spcPts val="800"/>
              </a:spcAft>
            </a:pPr>
            <a:r>
              <a:rPr lang="da-DK" sz="1000" b="1" i="0" dirty="0">
                <a:effectLst/>
                <a:latin typeface="Times New Roman" panose="02020603050405020304" pitchFamily="18" charset="0"/>
                <a:ea typeface="Calibri" panose="020F0502020204030204" pitchFamily="34" charset="0"/>
                <a:cs typeface="Times New Roman" panose="02020603050405020304" pitchFamily="18" charset="0"/>
              </a:rPr>
              <a:t>Kilde: </a:t>
            </a: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https://nexs.ku.dk/forskning/idraet-individ-samfund/krop-laering-og-social-forandring/boern-og-unges-bevaegelsesaktiviteter-i-skole-og-fritid/det-gode-idraetsmiljoe-for-unge/</a:t>
            </a:r>
          </a:p>
          <a:p>
            <a:pPr marL="457200">
              <a:lnSpc>
                <a:spcPct val="107000"/>
              </a:lnSpc>
              <a:spcAft>
                <a:spcPts val="800"/>
              </a:spcAft>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tabLst>
                <a:tab pos="457200" algn="l"/>
              </a:tabLst>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Ekstra opmærksomhedspunkt:</a:t>
            </a:r>
          </a:p>
          <a:p>
            <a:pPr marL="0" lvl="0" indent="0">
              <a:lnSpc>
                <a:spcPct val="107000"/>
              </a:lnSpc>
              <a:spcAft>
                <a:spcPts val="800"/>
              </a:spcAft>
              <a:buFont typeface="+mj-lt"/>
              <a:buNone/>
              <a:tabLst>
                <a:tab pos="457200" algn="l"/>
              </a:tabLst>
            </a:pPr>
            <a:endParaRPr lang="da-DK" sz="10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tabLst>
                <a:tab pos="457200" algn="l"/>
              </a:tabLst>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 Troværdighed i ledelse</a:t>
            </a: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 – Du viser spillerne at de kan regne med dig som træner.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i="1" dirty="0">
                <a:effectLst/>
                <a:latin typeface="Times New Roman" panose="02020603050405020304" pitchFamily="18" charset="0"/>
                <a:ea typeface="Calibri" panose="020F0502020204030204" pitchFamily="34" charset="0"/>
                <a:cs typeface="Times New Roman" panose="02020603050405020304" pitchFamily="18" charset="0"/>
              </a:rPr>
              <a:t>Obs: brug tid på at forklare dine handlinger og værdier/holdninger overfor spillerne, så de forstår dine motiver og intentioner. </a:t>
            </a:r>
            <a:endParaRPr lang="da-DK" sz="1000" i="1"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endParaRPr lang="da-DK" sz="1000" i="1"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Forskning fra Københavns Universitet viser, at et ensidigt fokus på resultater virker demotiverende for børn og unge. Et ensidigt fokus på resultater vil smitte af på trænerens handlinger, og kan fx betyde at træneren kun vælger et smalt udvalg af spillere til kamp, har fokus på spillerens størrelse, at spillerne kun spiller enkelte eller få pladser, at ikke alle får lige meget spilletid og at flere spillere føler sig ekskluderede af det sociale fællesskab på baggrund af deres håndboldmæssige kunne. Ovenstående vil føre til demotivation hos spilleren og på længere sigt et stop i håndbolden. I stedet er det vigtigt at have fokus på de psykologiske faktorer, som er motiverende for børn og unge.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7</a:t>
            </a:fld>
            <a:endParaRPr lang="da-DK" dirty="0"/>
          </a:p>
        </p:txBody>
      </p:sp>
    </p:spTree>
    <p:extLst>
      <p:ext uri="{BB962C8B-B14F-4D97-AF65-F5344CB8AC3E}">
        <p14:creationId xmlns:p14="http://schemas.microsoft.com/office/powerpoint/2010/main" val="39261059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De voksne har ansvaret for at skabe rammerne i klubben</a:t>
            </a: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I arbejdet med børn og unge er det vigtigt, at vi voksne er vores ansvar bevidst. Det er vores ansvar at skabe sunde rammer for trivsel og udvikling. For at kunne gøre det er det nødvendigt at have en åben dialog om viden, holdninger og handlinger, for at kunne blive kvit med usunde automatreaktioner og traditioner, og i stedet lave ”Rigtig, sjov håndbold”, som er tilpasset børn og unge anno 2022.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Som trænere er vi meget opmærksomme på hvad der er på spil for jeres barn når de dyrker idræt, og vi arbejder derfor ud fra grundstenene i ”Rigtig, sjov håndbold” for at sikre børnenes trivsel og indre motivation. Rent praktisk betyder det at vi som trænere gør alt hvad vi kan for at alle spillere oplever at der er progression i deres udvikling. Det gøres helt konkret ved at graduere øvelserne til træning, så både den helt nye og den erfarne spiller føler at de får et udbytte. Derudover er spillerens trivsel i hovedsæde for os og det er vigtigt at alle spillere går glade fra træning. </a:t>
            </a: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For at hjælpe os med at opretholde de mål, kan i som forældre bakke op om det, blandt andet ved at have fokus på udviklingen fremfor resultaterne, og ved at stole på at vi som trænere gør vores bedste på dit barns vegne. Derudover kan i forsøge at efterleve ”De 10 forældreråd”, for at bidrage til et godt trænings- og kampmiljø.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a:p>
            <a:endParaRPr lang="da-DK" dirty="0"/>
          </a:p>
          <a:p>
            <a:r>
              <a:rPr lang="da-DK" b="1" dirty="0"/>
              <a:t>Forslag til klubben: </a:t>
            </a:r>
            <a:r>
              <a:rPr lang="da-DK" b="0" dirty="0"/>
              <a:t>Udvælg et eller to forældreråd, som I kan diskutere på dagen. Spørg ind til forældrenes mening om det udvalgte råd og </a:t>
            </a:r>
            <a:r>
              <a:rPr lang="da-DK" b="0" dirty="0" err="1"/>
              <a:t>evt</a:t>
            </a:r>
            <a:r>
              <a:rPr lang="da-DK" b="0" dirty="0"/>
              <a:t>, hvordan </a:t>
            </a:r>
            <a:r>
              <a:rPr lang="da-DK" b="0" dirty="0" err="1"/>
              <a:t>veil</a:t>
            </a:r>
            <a:r>
              <a:rPr lang="da-DK" b="0" dirty="0"/>
              <a:t> en god adfærd for en forældre se ud, omkring netop dette råd. </a:t>
            </a:r>
            <a:endParaRPr lang="da-DK" b="1" dirty="0"/>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8</a:t>
            </a:fld>
            <a:endParaRPr lang="da-DK" dirty="0"/>
          </a:p>
        </p:txBody>
      </p:sp>
    </p:spTree>
    <p:extLst>
      <p:ext uri="{BB962C8B-B14F-4D97-AF65-F5344CB8AC3E}">
        <p14:creationId xmlns:p14="http://schemas.microsoft.com/office/powerpoint/2010/main" val="33505571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Håndbold – et fristed og et fællesskab med plads til at lave fejl </a:t>
            </a: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For at kunne skabe de bedste rammer for børn og unge, er det vigtigt at forstå det samfund og den hverdag de befinder sig i. Børn og unge har travlt – skolearbejdet fylder mere, mange oplever højere krav om gode karakterer i skolen, og der er et stigende krav til det sociale liv. Man kan i høj grad tale om en ”præstationskultur”, der også præger foreningslivet – børn og unge over sig mere i at bestå, fremfor at forstå.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Vi mener derfor at det er vigtigt at vi er i stand til at tilrettelægge et trænings- og kampmiljø, hvor spillerne oplever at der er plads og tid i en ellers presset hverdag. Derudover skal det være et miljø hvor der er tilladt at fejle. Vi skal lærer jeres børn at kaste og gribe, men vi skal også lære dem at trives sammen med andre mennesker i et forpligtende fællesskab. Håndbold og idræt er i sidste ende en ”demokratisk dannelsesarena”, og det er derfor også væsentligt at tale om at det at gå til håndbold kan bidrage til at jeres børn bliver demokratisk dannede og tilegner sig værdier som fællesskab og medmenneskelig forståelse. Værdier som de vil kunne bruge hele livet.</a:t>
            </a: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Eftersom håndbold er en holdsport, er vi afhængige af hinanden, og jeres børn lærer derfor meget om sociale relationer på og udenfor banen i forhold til roller, kompetencer, sprogbrug mm. I forhold til at styrke den indre motivation hos jeres børn, er det vigtigt at vise dem at de er vigtige for fællesskabet, både på og udenfor banen, og det er derfor vi mener at det sociale element bør fremhæves og dyrkes.</a:t>
            </a:r>
          </a:p>
          <a:p>
            <a:pPr marL="0" lvl="0" indent="0">
              <a:lnSpc>
                <a:spcPct val="107000"/>
              </a:lnSpc>
              <a:spcAft>
                <a:spcPts val="800"/>
              </a:spcAft>
              <a:buFont typeface="+mj-lt"/>
              <a:buNone/>
            </a:pPr>
            <a:endParaRPr lang="da-DK" sz="1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Vi håber at i som forældre, vil være med til at bakke op om fællesskabet og det sociale omkring holdet. Derudover hjælpe jeres børn til at respektere de andre – det betyder noget for deres træner og medspillere, hvis de ikke kommer.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9</a:t>
            </a:fld>
            <a:endParaRPr lang="da-DK" dirty="0"/>
          </a:p>
        </p:txBody>
      </p:sp>
    </p:spTree>
    <p:extLst>
      <p:ext uri="{BB962C8B-B14F-4D97-AF65-F5344CB8AC3E}">
        <p14:creationId xmlns:p14="http://schemas.microsoft.com/office/powerpoint/2010/main" val="36976297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Vigtige livsfaser og trivsel – hvor er jeres barn henne? </a:t>
            </a: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b="1"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Idræt spiller en særlig rolle, når det kommer til at forebygge ensomhed og til at skabe trivsel og mening i en travl hverdag for børn og unge. Det handler om andet og meget mere end at klare sig godt i skolen og på håndboldbanen.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Vi ønsker at håndbolden skal være et sted, hvor man kan udvikle sig som menneske. Fra de tidlige børneår og til man bliver voksen, går man igennem forskellige overgange, der har stor betydning i alle børn og unges liv. Det er derfor vigtigt at være opmærksomme på de forskellige livsfaser børnene går igennem, så det er muligt at skabe en rød tråd for alle medlemmer og arbejde med at fremme godt kammeratskab, sammenhold og accept af forskellighed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sz="1000"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Som det kan ses er ”Manglende og/eller uhensigtsmæssig forældreopbakning” en barriere helt op til 13-15 års alderen, og det er derfor væsentligt endnu engang at henvise til de 10 forældreråd, og ellers bare opfordre forældrene til at bakke trænerne op i, at de valg de tager er gennemtænkte og reflekterede valg, med henblik på spillernes alder og livsfase.</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10</a:t>
            </a:fld>
            <a:endParaRPr lang="da-DK" dirty="0"/>
          </a:p>
        </p:txBody>
      </p:sp>
    </p:spTree>
    <p:extLst>
      <p:ext uri="{BB962C8B-B14F-4D97-AF65-F5344CB8AC3E}">
        <p14:creationId xmlns:p14="http://schemas.microsoft.com/office/powerpoint/2010/main" val="166736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lvl="0" indent="0">
              <a:lnSpc>
                <a:spcPct val="107000"/>
              </a:lnSpc>
              <a:spcAft>
                <a:spcPts val="800"/>
              </a:spcAft>
              <a:buSzPts val="1400"/>
              <a:buFont typeface="+mj-lt"/>
              <a:buNone/>
            </a:pPr>
            <a:r>
              <a:rPr lang="da-DK" sz="1000" b="1" dirty="0">
                <a:effectLst/>
                <a:latin typeface="Times New Roman" panose="02020603050405020304" pitchFamily="18" charset="0"/>
                <a:ea typeface="Calibri" panose="020F0502020204030204" pitchFamily="34" charset="0"/>
                <a:cs typeface="Times New Roman" panose="02020603050405020304" pitchFamily="18" charset="0"/>
              </a:rPr>
              <a:t>Relativ alderseffekt og hvorfor det er vigtigt for træningen</a:t>
            </a:r>
          </a:p>
          <a:p>
            <a:pPr marL="0" lvl="0" indent="0">
              <a:lnSpc>
                <a:spcPct val="107000"/>
              </a:lnSpc>
              <a:spcAft>
                <a:spcPts val="800"/>
              </a:spcAft>
              <a:buSzPts val="1400"/>
              <a:buFont typeface="+mj-lt"/>
              <a:buNone/>
            </a:pPr>
            <a:endParaRPr lang="da-DK" sz="10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Børn og unge udvikles forskelligt og i forskelligt tempo, og det er derfor uundgåeligt at opleve træningssituationer eller kampe hvor der kan være stor forskel på børnenes højde, vægt og kognitive modenhed. Som træner er det vigtigt at være opmærksom på, at det ikke skal være den fysiske størrelse, eller den kognitive modenhed der skal definere, hvilke pladser eller øvelser den enkelte spiller kan/skal udføre i børneårene. Det er i stedet spillerens egen lyst, der skal definere fokus på udvikling og læring af færdigheder. Det er trænerens opgave at motivere hvert enkelt barn, uanset hvor de er i deres udvikling.</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SzPts val="1400"/>
              <a:buFont typeface="+mj-lt"/>
              <a:buNone/>
            </a:pPr>
            <a:r>
              <a:rPr lang="da-DK" sz="1000" dirty="0">
                <a:effectLst/>
                <a:latin typeface="Times New Roman" panose="02020603050405020304" pitchFamily="18" charset="0"/>
                <a:ea typeface="Calibri" panose="020F0502020204030204" pitchFamily="34" charset="0"/>
                <a:cs typeface="Times New Roman" panose="02020603050405020304" pitchFamily="18" charset="0"/>
              </a:rPr>
              <a:t>Som træner kan man komme til at forveksle fysiske eller kognitive forudsætninger, med barnets evner som håndboldspiller. Det sker blandt andet hvis man sammensætter et hold ud fra barnets højde, fysik eller kognitive modenhed, eller hvis det vurderes at du kun kan være bagspiller hvis du er høj og fløjspiller hvis du er mindre høj. Det vigtigste er at huske på, at vi ikke ved hvor høj, dygtig eller stærk den enkelte spiller bliver senere i livet, og at børn udvikler sig bedst, hvis de bliver udfordret motorisk på flere forskellige områder/positioner. Forsøg derfor at undgå en selektion af spillerne på baggrund af deres fysiske eller kognitive udvikling, tidligt i deres håndboldliv. </a:t>
            </a: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a:p>
            <a:r>
              <a:rPr lang="da-DK" i="1" dirty="0"/>
              <a:t>Konkrete forslag:</a:t>
            </a:r>
          </a:p>
          <a:p>
            <a:pPr marL="342900" lvl="0" indent="-342900">
              <a:lnSpc>
                <a:spcPct val="107000"/>
              </a:lnSpc>
              <a:spcAft>
                <a:spcPts val="800"/>
              </a:spcAft>
              <a:buFont typeface="Symbol" panose="05050102010706020507" pitchFamily="18" charset="2"/>
              <a:buChar char=""/>
            </a:pPr>
            <a:r>
              <a:rPr lang="da-DK" sz="1000" dirty="0">
                <a:effectLst/>
                <a:latin typeface="Calibri" panose="020F0502020204030204" pitchFamily="34" charset="0"/>
                <a:ea typeface="Calibri" panose="020F0502020204030204" pitchFamily="34" charset="0"/>
                <a:cs typeface="Times New Roman" panose="02020603050405020304" pitchFamily="18" charset="0"/>
              </a:rPr>
              <a:t>Vær opmærksom på at især børnenes forskellige fysik i en dobbeltårgang kan skabe utryghed for både små (de kan føle sig trynet) og store (de kan føle sig ”forkerte /klodset”). Derfor er det også vigtigt her at du som træner er opmærksom på hvordan du sætter makkerpar/grupper/hold sammen i træningen, hvor fysikken har en betydning for øvelsen.</a:t>
            </a:r>
          </a:p>
          <a:p>
            <a:pPr>
              <a:lnSpc>
                <a:spcPct val="107000"/>
              </a:lnSpc>
              <a:spcAft>
                <a:spcPts val="800"/>
              </a:spcAft>
            </a:pPr>
            <a:r>
              <a:rPr lang="da-DK" sz="1000" dirty="0">
                <a:effectLst/>
                <a:latin typeface="Calibri" panose="020F0502020204030204" pitchFamily="34" charset="0"/>
                <a:ea typeface="Calibri" panose="020F0502020204030204" pitchFamily="34" charset="0"/>
                <a:cs typeface="Times New Roman" panose="02020603050405020304" pitchFamily="18" charset="0"/>
              </a:rPr>
              <a:t> </a:t>
            </a:r>
          </a:p>
          <a:p>
            <a:pPr marL="342900" lvl="0" indent="-342900">
              <a:lnSpc>
                <a:spcPct val="107000"/>
              </a:lnSpc>
              <a:spcAft>
                <a:spcPts val="800"/>
              </a:spcAft>
              <a:buFont typeface="Symbol" panose="05050102010706020507" pitchFamily="18" charset="2"/>
              <a:buChar char=""/>
            </a:pPr>
            <a:r>
              <a:rPr lang="da-DK" sz="1000" dirty="0">
                <a:effectLst/>
                <a:latin typeface="Calibri" panose="020F0502020204030204" pitchFamily="34" charset="0"/>
                <a:ea typeface="Calibri" panose="020F0502020204030204" pitchFamily="34" charset="0"/>
                <a:cs typeface="Times New Roman" panose="02020603050405020304" pitchFamily="18" charset="0"/>
              </a:rPr>
              <a:t>Ha’ gerne flere boldstørrelser til rådighed i børnenes træning, så dem med små hænder kan forsætte med at bruge en mindre bold</a:t>
            </a:r>
          </a:p>
          <a:p>
            <a:endParaRPr lang="da-DK" dirty="0"/>
          </a:p>
        </p:txBody>
      </p:sp>
      <p:sp>
        <p:nvSpPr>
          <p:cNvPr id="4" name="Pladsholder til slidenummer 3"/>
          <p:cNvSpPr>
            <a:spLocks noGrp="1"/>
          </p:cNvSpPr>
          <p:nvPr>
            <p:ph type="sldNum" sz="quarter" idx="5"/>
          </p:nvPr>
        </p:nvSpPr>
        <p:spPr/>
        <p:txBody>
          <a:bodyPr/>
          <a:lstStyle/>
          <a:p>
            <a:fld id="{6B7EE48D-0010-914E-B2E8-612C99007E8C}" type="slidenum">
              <a:rPr lang="da-DK" smtClean="0"/>
              <a:pPr/>
              <a:t>11</a:t>
            </a:fld>
            <a:endParaRPr lang="da-DK" dirty="0"/>
          </a:p>
        </p:txBody>
      </p:sp>
    </p:spTree>
    <p:extLst>
      <p:ext uri="{BB962C8B-B14F-4D97-AF65-F5344CB8AC3E}">
        <p14:creationId xmlns:p14="http://schemas.microsoft.com/office/powerpoint/2010/main" val="269560016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3.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15.svg"/><Relationship Id="rId4" Type="http://schemas.openxmlformats.org/officeDocument/2006/relationships/image" Target="../media/image1.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4.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4.xml"/><Relationship Id="rId5" Type="http://schemas.openxmlformats.org/officeDocument/2006/relationships/image" Target="../media/image15.svg"/><Relationship Id="rId4" Type="http://schemas.openxmlformats.org/officeDocument/2006/relationships/image" Target="../media/image1.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5.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5.xml"/><Relationship Id="rId5" Type="http://schemas.openxmlformats.org/officeDocument/2006/relationships/image" Target="../media/image15.svg"/><Relationship Id="rId4" Type="http://schemas.openxmlformats.org/officeDocument/2006/relationships/image" Target="../media/image1.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2.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2.xml"/><Relationship Id="rId5" Type="http://schemas.openxmlformats.org/officeDocument/2006/relationships/image" Target="../media/image15.svg"/><Relationship Id="rId4" Type="http://schemas.openxmlformats.org/officeDocument/2006/relationships/image" Target="../media/image1.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orside m billede - normal grafik">
    <p:bg>
      <p:bgPr>
        <a:solidFill>
          <a:schemeClr val="accent1"/>
        </a:solidFill>
        <a:effectLst/>
      </p:bgPr>
    </p:bg>
    <p:spTree>
      <p:nvGrpSpPr>
        <p:cNvPr id="1" name=""/>
        <p:cNvGrpSpPr/>
        <p:nvPr/>
      </p:nvGrpSpPr>
      <p:grpSpPr>
        <a:xfrm>
          <a:off x="0" y="0"/>
          <a:ext cx="0" cy="0"/>
          <a:chOff x="0" y="0"/>
          <a:chExt cx="0" cy="0"/>
        </a:xfrm>
      </p:grpSpPr>
      <p:sp>
        <p:nvSpPr>
          <p:cNvPr id="39" name="Kombinationstegning 38">
            <a:extLst>
              <a:ext uri="{FF2B5EF4-FFF2-40B4-BE49-F238E27FC236}">
                <a16:creationId xmlns:a16="http://schemas.microsoft.com/office/drawing/2014/main" id="{56A3C1A8-A8E9-BC6B-50A4-142646AE9737}"/>
              </a:ext>
            </a:extLst>
          </p:cNvPr>
          <p:cNvSpPr/>
          <p:nvPr/>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chemeClr val="accent2"/>
          </a:solidFill>
          <a:ln w="12700" cap="flat">
            <a:noFill/>
            <a:prstDash val="solid"/>
            <a:miter/>
          </a:ln>
        </p:spPr>
        <p:txBody>
          <a:bodyPr rtlCol="0" anchor="ctr"/>
          <a:lstStyle/>
          <a:p>
            <a:endParaRPr lang="da-DK"/>
          </a:p>
        </p:txBody>
      </p:sp>
      <p:sp>
        <p:nvSpPr>
          <p:cNvPr id="6" name="Pladsholder til billede 12">
            <a:extLst>
              <a:ext uri="{FF2B5EF4-FFF2-40B4-BE49-F238E27FC236}">
                <a16:creationId xmlns:a16="http://schemas.microsoft.com/office/drawing/2014/main" id="{42ECB26C-F50A-10A7-7976-79DE5E900DBA}"/>
              </a:ext>
            </a:extLst>
          </p:cNvPr>
          <p:cNvSpPr>
            <a:spLocks noGrp="1"/>
          </p:cNvSpPr>
          <p:nvPr userDrawn="1">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r>
              <a:rPr lang="da-DK"/>
              <a:t>Klik på ikonet for at tilføje et billede</a:t>
            </a:r>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userDrawn="1">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userDrawn="1">
            <p:ph type="dt" sz="half" idx="20"/>
          </p:nvPr>
        </p:nvSpPr>
        <p:spPr/>
        <p:txBody>
          <a:bodyPr/>
          <a:lstStyle>
            <a:lvl1pPr>
              <a:defRPr>
                <a:solidFill>
                  <a:schemeClr val="bg2"/>
                </a:solidFill>
              </a:defRPr>
            </a:lvl1pPr>
          </a:lstStyle>
          <a:p>
            <a:fld id="{43D5E4DE-181F-8445-9055-70826B9B92E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userDrawn="1">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userDrawn="1">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pic>
        <p:nvPicPr>
          <p:cNvPr id="9" name="Grafik 8">
            <a:extLst>
              <a:ext uri="{FF2B5EF4-FFF2-40B4-BE49-F238E27FC236}">
                <a16:creationId xmlns:a16="http://schemas.microsoft.com/office/drawing/2014/main" id="{2F168064-6F9A-1AAB-76CC-5F2A767F8DCD}"/>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3" name="Undertitel 2">
            <a:extLst>
              <a:ext uri="{FF2B5EF4-FFF2-40B4-BE49-F238E27FC236}">
                <a16:creationId xmlns:a16="http://schemas.microsoft.com/office/drawing/2014/main" id="{9A608CB7-3A1D-FC12-59DA-54D7B50B256B}"/>
              </a:ext>
            </a:extLst>
          </p:cNvPr>
          <p:cNvSpPr>
            <a:spLocks noGrp="1"/>
          </p:cNvSpPr>
          <p:nvPr userDrawn="1">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Pladsholder til tekst 17">
            <a:extLst>
              <a:ext uri="{FF2B5EF4-FFF2-40B4-BE49-F238E27FC236}">
                <a16:creationId xmlns:a16="http://schemas.microsoft.com/office/drawing/2014/main" id="{13E240F7-4E36-1B89-01A8-E474CABFC99E}"/>
              </a:ext>
            </a:extLst>
          </p:cNvPr>
          <p:cNvSpPr>
            <a:spLocks noGrp="1"/>
          </p:cNvSpPr>
          <p:nvPr userDrawn="1">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Tree>
    <p:extLst>
      <p:ext uri="{BB962C8B-B14F-4D97-AF65-F5344CB8AC3E}">
        <p14:creationId xmlns:p14="http://schemas.microsoft.com/office/powerpoint/2010/main" val="401591134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orside rød - stor grafik">
    <p:bg>
      <p:bgPr>
        <a:solidFill>
          <a:schemeClr val="accent2"/>
        </a:solidFill>
        <a:effectLst/>
      </p:bgPr>
    </p:bg>
    <p:spTree>
      <p:nvGrpSpPr>
        <p:cNvPr id="1" name=""/>
        <p:cNvGrpSpPr/>
        <p:nvPr/>
      </p:nvGrpSpPr>
      <p:grpSpPr>
        <a:xfrm>
          <a:off x="0" y="0"/>
          <a:ext cx="0" cy="0"/>
          <a:chOff x="0" y="0"/>
          <a:chExt cx="0" cy="0"/>
        </a:xfrm>
      </p:grpSpPr>
      <p:sp>
        <p:nvSpPr>
          <p:cNvPr id="8" name="Kombinationstegning 7">
            <a:extLst>
              <a:ext uri="{FF2B5EF4-FFF2-40B4-BE49-F238E27FC236}">
                <a16:creationId xmlns:a16="http://schemas.microsoft.com/office/drawing/2014/main" id="{4A67341D-C668-3737-C3B1-ECC7A5DC5695}"/>
              </a:ext>
            </a:extLst>
          </p:cNvPr>
          <p:cNvSpPr/>
          <p:nvPr/>
        </p:nvSpPr>
        <p:spPr>
          <a:xfrm>
            <a:off x="0" y="0"/>
            <a:ext cx="12198224" cy="6864858"/>
          </a:xfrm>
          <a:custGeom>
            <a:avLst/>
            <a:gdLst>
              <a:gd name="connsiteX0" fmla="*/ 8602473 w 12198224"/>
              <a:gd name="connsiteY0" fmla="*/ 0 h 6864858"/>
              <a:gd name="connsiteX1" fmla="*/ 12198224 w 12198224"/>
              <a:gd name="connsiteY1" fmla="*/ 0 h 6864858"/>
              <a:gd name="connsiteX2" fmla="*/ 12198224 w 12198224"/>
              <a:gd name="connsiteY2" fmla="*/ 4640326 h 6864858"/>
              <a:gd name="connsiteX3" fmla="*/ 9225788 w 12198224"/>
              <a:gd name="connsiteY3" fmla="*/ 5226431 h 6864858"/>
              <a:gd name="connsiteX4" fmla="*/ 8602473 w 12198224"/>
              <a:gd name="connsiteY4" fmla="*/ 0 h 6864858"/>
              <a:gd name="connsiteX5" fmla="*/ 3397123 w 12198224"/>
              <a:gd name="connsiteY5" fmla="*/ 0 h 6864858"/>
              <a:gd name="connsiteX6" fmla="*/ 7809103 w 12198224"/>
              <a:gd name="connsiteY6" fmla="*/ 0 h 6864858"/>
              <a:gd name="connsiteX7" fmla="*/ 3800729 w 12198224"/>
              <a:gd name="connsiteY7" fmla="*/ 6864858 h 6864858"/>
              <a:gd name="connsiteX8" fmla="*/ 0 w 12198224"/>
              <a:gd name="connsiteY8" fmla="*/ 6864858 h 6864858"/>
              <a:gd name="connsiteX9" fmla="*/ 0 w 12198224"/>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4" h="6864858">
                <a:moveTo>
                  <a:pt x="8602473" y="0"/>
                </a:moveTo>
                <a:lnTo>
                  <a:pt x="12198224" y="0"/>
                </a:lnTo>
                <a:lnTo>
                  <a:pt x="12198224"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tx1"/>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pic>
        <p:nvPicPr>
          <p:cNvPr id="29" name="Grafik 28">
            <a:extLst>
              <a:ext uri="{FF2B5EF4-FFF2-40B4-BE49-F238E27FC236}">
                <a16:creationId xmlns:a16="http://schemas.microsoft.com/office/drawing/2014/main" id="{EBADC246-7FBA-296E-A54C-4CB7BAF67B9A}"/>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30" name="Pladsholder til dato 29">
            <a:extLst>
              <a:ext uri="{FF2B5EF4-FFF2-40B4-BE49-F238E27FC236}">
                <a16:creationId xmlns:a16="http://schemas.microsoft.com/office/drawing/2014/main" id="{F6B868FE-88A1-F092-B669-64C404E17823}"/>
              </a:ext>
            </a:extLst>
          </p:cNvPr>
          <p:cNvSpPr>
            <a:spLocks noGrp="1"/>
          </p:cNvSpPr>
          <p:nvPr>
            <p:ph type="dt" sz="half" idx="11"/>
          </p:nvPr>
        </p:nvSpPr>
        <p:spPr/>
        <p:txBody>
          <a:bodyPr/>
          <a:lstStyle>
            <a:lvl1pPr>
              <a:defRPr>
                <a:solidFill>
                  <a:schemeClr val="bg2"/>
                </a:solidFill>
              </a:defRPr>
            </a:lvl1pPr>
          </a:lstStyle>
          <a:p>
            <a:fld id="{DF90F049-BFCC-A84D-B475-6675C2721181}" type="datetime1">
              <a:rPr lang="da-DK" smtClean="0"/>
              <a:t>07-05-2024</a:t>
            </a:fld>
            <a:endParaRPr lang="da-DK" dirty="0"/>
          </a:p>
        </p:txBody>
      </p:sp>
      <p:sp>
        <p:nvSpPr>
          <p:cNvPr id="31" name="Pladsholder til sidefod 30">
            <a:extLst>
              <a:ext uri="{FF2B5EF4-FFF2-40B4-BE49-F238E27FC236}">
                <a16:creationId xmlns:a16="http://schemas.microsoft.com/office/drawing/2014/main" id="{2673F2F8-CCD4-AF17-9508-08BF19D1E819}"/>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51D8D569-530B-DC21-CCC1-CF4FA6FD8BE3}"/>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412855032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Kontakt - stor grafik - blå">
    <p:bg>
      <p:bgPr>
        <a:solidFill>
          <a:srgbClr val="E8F4FD"/>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D600CF70-1EE2-DAEE-7690-12C79E8D38EE}"/>
              </a:ext>
            </a:extLst>
          </p:cNvPr>
          <p:cNvSpPr/>
          <p:nvPr userDrawn="1"/>
        </p:nvSpPr>
        <p:spPr>
          <a:xfrm flipV="1">
            <a:off x="-3111"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accent5"/>
          </a:solidFill>
          <a:ln w="12700"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093B81DB-EA77-3453-6845-C78477F4B40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38A9CF4-46D3-427B-D4D8-FFDFACA588D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B13CEA7F-79A2-F9A8-6EDF-7D773E7ECDA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578B9A97-F22D-AECD-3ACC-18C8804ABEB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F5BDFCE0-7235-A000-8D30-A850E02608D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369CA7B-D526-8491-D06B-FAFB7F0889E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BCEFBB10-3CAB-ABD7-E785-BC7E66FCC97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AA82A6C4-7100-DEFD-E7DE-367110B697D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4493757-6418-05C1-6D2C-B6EC78AB732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485C6BBC-4CDA-1ED4-42FB-8149E8CDE22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070E2C37-17D9-E805-8546-C3AABDDB10C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077EE9C-DBFD-1E5B-3630-5CD96C92F2F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DBF14737-A23C-D4AA-5312-A7411DB5D27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1A9B516-4AE5-1857-EC9F-5735DD4AA10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51250BDD-5F8A-F287-F59E-18B847955DA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8977BB0C-0B66-FF32-1889-D5E482E12E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A3010F20-D4D5-2014-8317-4C26D39C751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458FCC8C-B989-7D59-A135-C2EBE0AB82F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8437424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rside m billede - normal grafik - sand">
    <p:bg>
      <p:bgPr>
        <a:solidFill>
          <a:srgbClr val="75695A"/>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EBDED3A6-A6D1-C9A6-FDEE-DD81BFA0FF4F}"/>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F9F2E9">
              <a:alpha val="50000"/>
            </a:srgbClr>
          </a:solidFill>
          <a:ln w="12700" cap="flat">
            <a:noFill/>
            <a:prstDash val="solid"/>
            <a:miter/>
          </a:ln>
        </p:spPr>
        <p:txBody>
          <a:bodyPr rtlCol="0" anchor="ctr"/>
          <a:lstStyle/>
          <a:p>
            <a:endParaRPr lang="da-DK"/>
          </a:p>
        </p:txBody>
      </p:sp>
      <p:sp>
        <p:nvSpPr>
          <p:cNvPr id="6" name="Pladsholder til billede 12">
            <a:extLst>
              <a:ext uri="{FF2B5EF4-FFF2-40B4-BE49-F238E27FC236}">
                <a16:creationId xmlns:a16="http://schemas.microsoft.com/office/drawing/2014/main" id="{42ECB26C-F50A-10A7-7976-79DE5E900DBA}"/>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D387D211-0E02-BD45-BCD3-83C260CD863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9A608CB7-3A1D-FC12-59DA-54D7B50B25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Pladsholder til tekst 17">
            <a:extLst>
              <a:ext uri="{FF2B5EF4-FFF2-40B4-BE49-F238E27FC236}">
                <a16:creationId xmlns:a16="http://schemas.microsoft.com/office/drawing/2014/main" id="{13E240F7-4E36-1B89-01A8-E474CABFC99E}"/>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D98D207C-4C57-33C2-F1D4-11A34B6C8528}"/>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D55AAF45-9661-FD0E-EC6E-791BD7803B3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A3403D64-ABC6-2E73-ACCC-678625D8B30C}"/>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912165EF-6945-B8E2-8A4B-D1A9F1CAE88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148999D-FDA5-DCF4-B83E-F21B1D51F3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FC27D65-D662-724B-707E-DF47EAFE4F8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F1AFED8-E05A-546C-E629-06DD1E59F8D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23052A2-8734-7A78-2D78-3DDED007956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74BBEBE-52D4-DD77-463D-D860B4487D5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4D8C1C5-5491-DC78-5545-E442614CF73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021F727-D10F-F8F8-A2FB-513F047EA61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CF61F2-0DBE-614B-E644-557621EC67A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8AFAD3F-D747-3A3D-392D-F17C664D93C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5E6F0AE-A4FC-96FF-639C-272BE7D08B9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61D7330-F841-F080-1AE5-C47494D118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175AE24-4414-35C3-B253-F335C1658B2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A6284AB-FCCC-5466-A970-944B950E4B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43B28E6B-51F7-DAA3-15C2-F2C24CAE7FA9}"/>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604720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rside m billede - mellem grafik - sand">
    <p:bg>
      <p:bgPr>
        <a:solidFill>
          <a:srgbClr val="75695A"/>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628AD310-84A7-967D-5393-A174B33B8142}"/>
              </a:ext>
            </a:extLst>
          </p:cNvPr>
          <p:cNvSpPr/>
          <p:nvPr userDrawn="1"/>
        </p:nvSpPr>
        <p:spPr>
          <a:xfrm>
            <a:off x="-5080" y="-6858"/>
            <a:ext cx="12181712" cy="6864858"/>
          </a:xfrm>
          <a:custGeom>
            <a:avLst/>
            <a:gdLst>
              <a:gd name="connsiteX0" fmla="*/ 11972670 w 12181712"/>
              <a:gd name="connsiteY0" fmla="*/ 6142609 h 6864858"/>
              <a:gd name="connsiteX1" fmla="*/ 12181712 w 12181712"/>
              <a:gd name="connsiteY1" fmla="*/ 6864731 h 6864858"/>
              <a:gd name="connsiteX2" fmla="*/ 10997056 w 12181712"/>
              <a:gd name="connsiteY2" fmla="*/ 6864731 h 6864858"/>
              <a:gd name="connsiteX3" fmla="*/ 10884280 w 12181712"/>
              <a:gd name="connsiteY3" fmla="*/ 6491986 h 6864858"/>
              <a:gd name="connsiteX4" fmla="*/ 11972543 w 12181712"/>
              <a:gd name="connsiteY4" fmla="*/ 6142736 h 6864858"/>
              <a:gd name="connsiteX5" fmla="*/ 9582071 w 12181712"/>
              <a:gd name="connsiteY5" fmla="*/ 1753298 h 6864858"/>
              <a:gd name="connsiteX6" fmla="*/ 10010328 w 12181712"/>
              <a:gd name="connsiteY6" fmla="*/ 2305224 h 6864858"/>
              <a:gd name="connsiteX7" fmla="*/ 11114912 w 12181712"/>
              <a:gd name="connsiteY7" fmla="*/ 4082160 h 6864858"/>
              <a:gd name="connsiteX8" fmla="*/ 10100055 w 12181712"/>
              <a:gd name="connsiteY8" fmla="*/ 4607940 h 6864858"/>
              <a:gd name="connsiteX9" fmla="*/ 8697594 w 12181712"/>
              <a:gd name="connsiteY9" fmla="*/ 2477134 h 6864858"/>
              <a:gd name="connsiteX10" fmla="*/ 9582022 w 12181712"/>
              <a:gd name="connsiteY10" fmla="*/ 1753234 h 6864858"/>
              <a:gd name="connsiteX11" fmla="*/ 9582149 w 12181712"/>
              <a:gd name="connsiteY11" fmla="*/ 1753234 h 6864858"/>
              <a:gd name="connsiteX12" fmla="*/ 9582071 w 12181712"/>
              <a:gd name="connsiteY12" fmla="*/ 1753298 h 6864858"/>
              <a:gd name="connsiteX13" fmla="*/ 0 w 12181712"/>
              <a:gd name="connsiteY13" fmla="*/ 1628647 h 6864858"/>
              <a:gd name="connsiteX14" fmla="*/ 1516253 w 12181712"/>
              <a:gd name="connsiteY14" fmla="*/ 2131821 h 6864858"/>
              <a:gd name="connsiteX15" fmla="*/ 1516126 w 12181712"/>
              <a:gd name="connsiteY15" fmla="*/ 2131695 h 6864858"/>
              <a:gd name="connsiteX16" fmla="*/ 4726177 w 12181712"/>
              <a:gd name="connsiteY16" fmla="*/ 4294123 h 6864858"/>
              <a:gd name="connsiteX17" fmla="*/ 6594220 w 12181712"/>
              <a:gd name="connsiteY17" fmla="*/ 6864730 h 6864858"/>
              <a:gd name="connsiteX18" fmla="*/ 5321158 w 12181712"/>
              <a:gd name="connsiteY18" fmla="*/ 6864730 h 6864858"/>
              <a:gd name="connsiteX19" fmla="*/ 5321154 w 12181712"/>
              <a:gd name="connsiteY19" fmla="*/ 6864858 h 6864858"/>
              <a:gd name="connsiteX20" fmla="*/ 5079 w 12181712"/>
              <a:gd name="connsiteY20" fmla="*/ 6864858 h 6864858"/>
              <a:gd name="connsiteX21" fmla="*/ 5079 w 12181712"/>
              <a:gd name="connsiteY21" fmla="*/ 2811636 h 6864858"/>
              <a:gd name="connsiteX22" fmla="*/ 0 w 12181712"/>
              <a:gd name="connsiteY22" fmla="*/ 2810129 h 6864858"/>
              <a:gd name="connsiteX23" fmla="*/ 5956552 w 12181712"/>
              <a:gd name="connsiteY23" fmla="*/ 0 h 6864858"/>
              <a:gd name="connsiteX24" fmla="*/ 5956680 w 12181712"/>
              <a:gd name="connsiteY24" fmla="*/ 0 h 6864858"/>
              <a:gd name="connsiteX25" fmla="*/ 7857869 w 12181712"/>
              <a:gd name="connsiteY25" fmla="*/ 0 h 6864858"/>
              <a:gd name="connsiteX26" fmla="*/ 8031097 w 12181712"/>
              <a:gd name="connsiteY26" fmla="*/ 148844 h 6864858"/>
              <a:gd name="connsiteX27" fmla="*/ 7277733 w 12181712"/>
              <a:gd name="connsiteY27" fmla="*/ 1008507 h 6864858"/>
              <a:gd name="connsiteX28" fmla="*/ 5956552 w 12181712"/>
              <a:gd name="connsiteY28"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81712" h="6864858">
                <a:moveTo>
                  <a:pt x="11972670" y="6142609"/>
                </a:moveTo>
                <a:cubicBezTo>
                  <a:pt x="12049124" y="6380988"/>
                  <a:pt x="12118720" y="6621907"/>
                  <a:pt x="12181712" y="6864731"/>
                </a:cubicBezTo>
                <a:lnTo>
                  <a:pt x="10997056" y="6864731"/>
                </a:lnTo>
                <a:cubicBezTo>
                  <a:pt x="10961369" y="6739890"/>
                  <a:pt x="10923904" y="6615557"/>
                  <a:pt x="10884280" y="6491986"/>
                </a:cubicBezTo>
                <a:lnTo>
                  <a:pt x="11972543" y="6142736"/>
                </a:lnTo>
                <a:close/>
                <a:moveTo>
                  <a:pt x="9582071" y="1753298"/>
                </a:moveTo>
                <a:lnTo>
                  <a:pt x="10010328" y="2305224"/>
                </a:lnTo>
                <a:cubicBezTo>
                  <a:pt x="10424278" y="2868318"/>
                  <a:pt x="10794491" y="3463702"/>
                  <a:pt x="11114912" y="4082160"/>
                </a:cubicBezTo>
                <a:lnTo>
                  <a:pt x="10100055" y="4607940"/>
                </a:lnTo>
                <a:cubicBezTo>
                  <a:pt x="9709276" y="3853687"/>
                  <a:pt x="9237344" y="3136645"/>
                  <a:pt x="8697594" y="2477134"/>
                </a:cubicBezTo>
                <a:close/>
                <a:moveTo>
                  <a:pt x="9582022" y="1753234"/>
                </a:moveTo>
                <a:lnTo>
                  <a:pt x="9582149" y="1753234"/>
                </a:lnTo>
                <a:lnTo>
                  <a:pt x="9582071" y="1753298"/>
                </a:lnTo>
                <a:close/>
                <a:moveTo>
                  <a:pt x="0" y="1628647"/>
                </a:moveTo>
                <a:cubicBezTo>
                  <a:pt x="516001" y="1755267"/>
                  <a:pt x="1022223" y="1923033"/>
                  <a:pt x="1516253" y="2131821"/>
                </a:cubicBezTo>
                <a:lnTo>
                  <a:pt x="1516126" y="2131695"/>
                </a:lnTo>
                <a:cubicBezTo>
                  <a:pt x="2718816" y="2639948"/>
                  <a:pt x="3798824" y="3367531"/>
                  <a:pt x="4726177" y="4294123"/>
                </a:cubicBezTo>
                <a:cubicBezTo>
                  <a:pt x="5486526" y="5053964"/>
                  <a:pt x="6112890" y="5916294"/>
                  <a:pt x="6594220" y="6864730"/>
                </a:cubicBezTo>
                <a:lnTo>
                  <a:pt x="5321158" y="6864730"/>
                </a:lnTo>
                <a:lnTo>
                  <a:pt x="5321154" y="6864858"/>
                </a:lnTo>
                <a:lnTo>
                  <a:pt x="5079" y="6864858"/>
                </a:lnTo>
                <a:lnTo>
                  <a:pt x="5079" y="2811636"/>
                </a:lnTo>
                <a:lnTo>
                  <a:pt x="0" y="2810129"/>
                </a:lnTo>
                <a:close/>
                <a:moveTo>
                  <a:pt x="5956552" y="0"/>
                </a:moveTo>
                <a:lnTo>
                  <a:pt x="5956680" y="0"/>
                </a:lnTo>
                <a:lnTo>
                  <a:pt x="7857869" y="0"/>
                </a:lnTo>
                <a:cubicBezTo>
                  <a:pt x="7916035" y="49149"/>
                  <a:pt x="7973820" y="98679"/>
                  <a:pt x="8031097" y="148844"/>
                </a:cubicBezTo>
                <a:lnTo>
                  <a:pt x="7277733" y="1008507"/>
                </a:lnTo>
                <a:cubicBezTo>
                  <a:pt x="6860792" y="643255"/>
                  <a:pt x="6418578" y="305943"/>
                  <a:pt x="5956552" y="0"/>
                </a:cubicBezTo>
                <a:close/>
              </a:path>
            </a:pathLst>
          </a:custGeom>
          <a:solidFill>
            <a:srgbClr val="F9F2E9">
              <a:alpha val="50000"/>
            </a:srgb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033BAEAB-B964-834A-BD61-C0A3A8C05C63}"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0" name="Titel 1">
            <a:extLst>
              <a:ext uri="{FF2B5EF4-FFF2-40B4-BE49-F238E27FC236}">
                <a16:creationId xmlns:a16="http://schemas.microsoft.com/office/drawing/2014/main" id="{8B89742A-3881-1898-0E04-A10450146EA1}"/>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41" name="Pladsholder til tekst 17">
            <a:extLst>
              <a:ext uri="{FF2B5EF4-FFF2-40B4-BE49-F238E27FC236}">
                <a16:creationId xmlns:a16="http://schemas.microsoft.com/office/drawing/2014/main" id="{5F9FAAED-E2E1-FA45-F246-B7DAE67CEC31}"/>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416867383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Forside m billede - stor grafik - sand">
    <p:bg>
      <p:bgPr>
        <a:solidFill>
          <a:srgbClr val="75695A"/>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FD4F5541-B53A-8A7F-1A88-031B45899D16}"/>
              </a:ext>
            </a:extLst>
          </p:cNvPr>
          <p:cNvSpPr/>
          <p:nvPr userDrawn="1"/>
        </p:nvSpPr>
        <p:spPr>
          <a:xfrm>
            <a:off x="0"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accent4">
              <a:alpha val="50000"/>
            </a:scheme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5279AACF-B888-534F-9BDB-BD5FF3642D27}"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53145658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Forside m stort billede - normal grafik - sand">
    <p:bg>
      <p:bgPr>
        <a:solidFill>
          <a:srgbClr val="F5EADA"/>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7FB3C20E-0FA5-972F-CA95-54CDB8896B05}"/>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75695A"/>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0D69BA96-1C1B-564C-9773-517FB079799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dirty="0"/>
              <a:t>Dette er sidefods tekst</a:t>
            </a:r>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32FF3156-AF2C-DA54-A4CA-67837C2208CF}"/>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Titel 1">
            <a:extLst>
              <a:ext uri="{FF2B5EF4-FFF2-40B4-BE49-F238E27FC236}">
                <a16:creationId xmlns:a16="http://schemas.microsoft.com/office/drawing/2014/main" id="{8BA8CC93-5D29-AB9B-FBD0-1A21D63C4206}"/>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9" name="Pladsholder til tekst 17">
            <a:extLst>
              <a:ext uri="{FF2B5EF4-FFF2-40B4-BE49-F238E27FC236}">
                <a16:creationId xmlns:a16="http://schemas.microsoft.com/office/drawing/2014/main" id="{6DDD41FD-121C-7330-0881-AB85CA34733A}"/>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9E070BA6-AB46-50B2-3AE7-8714C57CA770}"/>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039BE988-F42D-3266-A028-6D84D7BF3E0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C6944F5-D772-DC88-B30A-234ADD67803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DB3A606-4FD0-EA02-9D10-2B88627BB80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3AC30F42-575B-4299-0358-8AEE2541142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CBB6F3E2-184B-FA57-533E-C14C25D554A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CB7B133-FFA8-86F9-94AD-A778423B3F8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BFEDF91-B14D-53D8-F0A1-465E2D913AB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6042C4D-A265-14C7-0427-4498FD4665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E6CEA9DE-F111-88A8-69E3-A44A323303F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C0AC74C-FD5E-F257-7D3B-AAC60DC3C1A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44329B1-3B3B-AB67-ED15-892F561C53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5BDBDBC5-B763-3E35-7595-19880371E4C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B336186-B0C8-BBD3-D4B8-03E62858247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1C582FBA-4AF9-973A-5D18-C23904C96B0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8D350C3-1580-80A8-4B08-939219B05F2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6CF8326-3D7C-538A-6E4E-67EB1473536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694E3E2-42FE-2146-289C-E269AA0EDB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76262157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Forside m stort billede - mellem grafik - sand">
    <p:bg>
      <p:bgPr>
        <a:solidFill>
          <a:srgbClr val="F5EADA"/>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27E8FFBB-E696-CF35-5E36-02429338F999}"/>
              </a:ext>
            </a:extLst>
          </p:cNvPr>
          <p:cNvSpPr/>
          <p:nvPr userDrawn="1"/>
        </p:nvSpPr>
        <p:spPr>
          <a:xfrm>
            <a:off x="-5080" y="-6858"/>
            <a:ext cx="12181713" cy="6864731"/>
          </a:xfrm>
          <a:custGeom>
            <a:avLst/>
            <a:gdLst>
              <a:gd name="connsiteX0" fmla="*/ 11972671 w 12181713"/>
              <a:gd name="connsiteY0" fmla="*/ 6142609 h 6864731"/>
              <a:gd name="connsiteX1" fmla="*/ 12181713 w 12181713"/>
              <a:gd name="connsiteY1" fmla="*/ 6864731 h 6864731"/>
              <a:gd name="connsiteX2" fmla="*/ 10997057 w 12181713"/>
              <a:gd name="connsiteY2" fmla="*/ 6864731 h 6864731"/>
              <a:gd name="connsiteX3" fmla="*/ 10884281 w 12181713"/>
              <a:gd name="connsiteY3" fmla="*/ 6491986 h 6864731"/>
              <a:gd name="connsiteX4" fmla="*/ 11972544 w 12181713"/>
              <a:gd name="connsiteY4" fmla="*/ 6142736 h 6864731"/>
              <a:gd name="connsiteX5" fmla="*/ 9582072 w 12181713"/>
              <a:gd name="connsiteY5" fmla="*/ 1753298 h 6864731"/>
              <a:gd name="connsiteX6" fmla="*/ 10010329 w 12181713"/>
              <a:gd name="connsiteY6" fmla="*/ 2305224 h 6864731"/>
              <a:gd name="connsiteX7" fmla="*/ 11114913 w 12181713"/>
              <a:gd name="connsiteY7" fmla="*/ 4082160 h 6864731"/>
              <a:gd name="connsiteX8" fmla="*/ 10100056 w 12181713"/>
              <a:gd name="connsiteY8" fmla="*/ 4607940 h 6864731"/>
              <a:gd name="connsiteX9" fmla="*/ 8697595 w 12181713"/>
              <a:gd name="connsiteY9" fmla="*/ 2477134 h 6864731"/>
              <a:gd name="connsiteX10" fmla="*/ 9582023 w 12181713"/>
              <a:gd name="connsiteY10" fmla="*/ 1753234 h 6864731"/>
              <a:gd name="connsiteX11" fmla="*/ 9582150 w 12181713"/>
              <a:gd name="connsiteY11" fmla="*/ 1753234 h 6864731"/>
              <a:gd name="connsiteX12" fmla="*/ 9582072 w 12181713"/>
              <a:gd name="connsiteY12" fmla="*/ 1753298 h 6864731"/>
              <a:gd name="connsiteX13" fmla="*/ 0 w 12181713"/>
              <a:gd name="connsiteY13" fmla="*/ 1628647 h 6864731"/>
              <a:gd name="connsiteX14" fmla="*/ 1516254 w 12181713"/>
              <a:gd name="connsiteY14" fmla="*/ 2131821 h 6864731"/>
              <a:gd name="connsiteX15" fmla="*/ 1516126 w 12181713"/>
              <a:gd name="connsiteY15" fmla="*/ 2131695 h 6864731"/>
              <a:gd name="connsiteX16" fmla="*/ 4726178 w 12181713"/>
              <a:gd name="connsiteY16" fmla="*/ 4294123 h 6864731"/>
              <a:gd name="connsiteX17" fmla="*/ 6594221 w 12181713"/>
              <a:gd name="connsiteY17" fmla="*/ 6864730 h 6864731"/>
              <a:gd name="connsiteX18" fmla="*/ 5290439 w 12181713"/>
              <a:gd name="connsiteY18" fmla="*/ 6864730 h 6864731"/>
              <a:gd name="connsiteX19" fmla="*/ 3918332 w 12181713"/>
              <a:gd name="connsiteY19" fmla="*/ 5102732 h 6864731"/>
              <a:gd name="connsiteX20" fmla="*/ 1071246 w 12181713"/>
              <a:gd name="connsiteY20" fmla="*/ 3184651 h 6864731"/>
              <a:gd name="connsiteX21" fmla="*/ 0 w 12181713"/>
              <a:gd name="connsiteY21" fmla="*/ 2810129 h 6864731"/>
              <a:gd name="connsiteX22" fmla="*/ 5956553 w 12181713"/>
              <a:gd name="connsiteY22" fmla="*/ 0 h 6864731"/>
              <a:gd name="connsiteX23" fmla="*/ 5956681 w 12181713"/>
              <a:gd name="connsiteY23" fmla="*/ 0 h 6864731"/>
              <a:gd name="connsiteX24" fmla="*/ 7857870 w 12181713"/>
              <a:gd name="connsiteY24" fmla="*/ 0 h 6864731"/>
              <a:gd name="connsiteX25" fmla="*/ 8031098 w 12181713"/>
              <a:gd name="connsiteY25" fmla="*/ 148844 h 6864731"/>
              <a:gd name="connsiteX26" fmla="*/ 7277734 w 12181713"/>
              <a:gd name="connsiteY26" fmla="*/ 1008507 h 6864731"/>
              <a:gd name="connsiteX27" fmla="*/ 5956553 w 12181713"/>
              <a:gd name="connsiteY27" fmla="*/ 0 h 68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1">
                <a:moveTo>
                  <a:pt x="11972671" y="6142609"/>
                </a:moveTo>
                <a:cubicBezTo>
                  <a:pt x="12049125" y="6380988"/>
                  <a:pt x="12118721" y="6621907"/>
                  <a:pt x="12181713" y="6864731"/>
                </a:cubicBezTo>
                <a:lnTo>
                  <a:pt x="10997057" y="6864731"/>
                </a:lnTo>
                <a:cubicBezTo>
                  <a:pt x="10961370" y="6739890"/>
                  <a:pt x="10923905" y="6615557"/>
                  <a:pt x="10884281" y="6491986"/>
                </a:cubicBezTo>
                <a:lnTo>
                  <a:pt x="11972544" y="6142736"/>
                </a:lnTo>
                <a:close/>
                <a:moveTo>
                  <a:pt x="9582072" y="1753298"/>
                </a:moveTo>
                <a:lnTo>
                  <a:pt x="10010329" y="2305224"/>
                </a:lnTo>
                <a:cubicBezTo>
                  <a:pt x="10424279" y="2868318"/>
                  <a:pt x="10794492" y="3463702"/>
                  <a:pt x="11114913" y="4082160"/>
                </a:cubicBezTo>
                <a:lnTo>
                  <a:pt x="10100056" y="4607940"/>
                </a:lnTo>
                <a:cubicBezTo>
                  <a:pt x="9709277" y="3853687"/>
                  <a:pt x="9237345" y="3136645"/>
                  <a:pt x="8697595" y="2477134"/>
                </a:cubicBezTo>
                <a:close/>
                <a:moveTo>
                  <a:pt x="9582023" y="1753234"/>
                </a:moveTo>
                <a:lnTo>
                  <a:pt x="9582150" y="1753234"/>
                </a:lnTo>
                <a:lnTo>
                  <a:pt x="9582072" y="1753298"/>
                </a:lnTo>
                <a:close/>
                <a:moveTo>
                  <a:pt x="0" y="1628647"/>
                </a:moveTo>
                <a:cubicBezTo>
                  <a:pt x="516001" y="1755266"/>
                  <a:pt x="1022223" y="1923033"/>
                  <a:pt x="1516254" y="2131821"/>
                </a:cubicBezTo>
                <a:lnTo>
                  <a:pt x="1516126" y="2131695"/>
                </a:lnTo>
                <a:cubicBezTo>
                  <a:pt x="2718816" y="2639948"/>
                  <a:pt x="3798825" y="3367531"/>
                  <a:pt x="4726178" y="4294123"/>
                </a:cubicBezTo>
                <a:cubicBezTo>
                  <a:pt x="5486527" y="5053964"/>
                  <a:pt x="6112891" y="5916294"/>
                  <a:pt x="6594221" y="6864730"/>
                </a:cubicBezTo>
                <a:lnTo>
                  <a:pt x="5290439" y="6864730"/>
                </a:lnTo>
                <a:cubicBezTo>
                  <a:pt x="4910709" y="6225539"/>
                  <a:pt x="4451732" y="5635751"/>
                  <a:pt x="3918332" y="5102732"/>
                </a:cubicBezTo>
                <a:cubicBezTo>
                  <a:pt x="3095626" y="4280788"/>
                  <a:pt x="2137665" y="3635374"/>
                  <a:pt x="1071246" y="3184651"/>
                </a:cubicBezTo>
                <a:cubicBezTo>
                  <a:pt x="720852" y="3036570"/>
                  <a:pt x="363348" y="2911601"/>
                  <a:pt x="0" y="2810129"/>
                </a:cubicBezTo>
                <a:close/>
                <a:moveTo>
                  <a:pt x="5956553" y="0"/>
                </a:moveTo>
                <a:lnTo>
                  <a:pt x="5956681"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75695A"/>
          </a:solidFill>
          <a:ln w="12700" cap="flat">
            <a:noFill/>
            <a:prstDash val="solid"/>
            <a:miter/>
          </a:ln>
        </p:spPr>
        <p:txBody>
          <a:bodyPr rtlCol="0" anchor="ctr"/>
          <a:lstStyle/>
          <a:p>
            <a:endParaRPr lang="da-DK"/>
          </a:p>
        </p:txBody>
      </p:sp>
      <p:sp>
        <p:nvSpPr>
          <p:cNvPr id="7" name="Pladsholder til billede 12">
            <a:extLst>
              <a:ext uri="{FF2B5EF4-FFF2-40B4-BE49-F238E27FC236}">
                <a16:creationId xmlns:a16="http://schemas.microsoft.com/office/drawing/2014/main" id="{8BBAFE71-6390-1C61-FDAB-76104489AB8A}"/>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9DD1CEC6-0558-9A12-46ED-2F24835C7A28}"/>
              </a:ext>
            </a:extLst>
          </p:cNvPr>
          <p:cNvSpPr>
            <a:spLocks noGrp="1"/>
          </p:cNvSpPr>
          <p:nvPr>
            <p:ph type="dt" sz="half" idx="19"/>
          </p:nvPr>
        </p:nvSpPr>
        <p:spPr/>
        <p:txBody>
          <a:bodyPr/>
          <a:lstStyle>
            <a:lvl1pPr>
              <a:defRPr>
                <a:solidFill>
                  <a:schemeClr val="bg2"/>
                </a:solidFill>
              </a:defRPr>
            </a:lvl1pPr>
          </a:lstStyle>
          <a:p>
            <a:fld id="{35E4BA58-5865-1B41-9D18-A7EFD8476F9D}" type="datetime1">
              <a:rPr lang="da-DK" smtClean="0"/>
              <a:t>07-05-2024</a:t>
            </a:fld>
            <a:endParaRPr lang="da-DK" dirty="0"/>
          </a:p>
        </p:txBody>
      </p:sp>
      <p:sp>
        <p:nvSpPr>
          <p:cNvPr id="10" name="Pladsholder til sidefod 9">
            <a:extLst>
              <a:ext uri="{FF2B5EF4-FFF2-40B4-BE49-F238E27FC236}">
                <a16:creationId xmlns:a16="http://schemas.microsoft.com/office/drawing/2014/main" id="{DD61ABB8-76D6-04B6-8E7B-1EA76D3BB6C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E931FC25-1963-B870-ECA7-3D2F1073D53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22539540-AC42-739B-F8CE-00A549263F9E}"/>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74548DC-AEBE-6371-8D8A-4EB885B4515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940119-B6F3-5043-4C82-B50FD7F914A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0A5A04-EFCF-3CE1-45D1-5AC875E856D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E18FC7C-1B0E-B59C-3E22-3A4E01E4F6B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16467DC-174A-7575-0CDB-02E2A12957B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2B5D7FF0-041A-B837-B281-755122E3910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32EF1EA-FDB7-4C69-7805-EB6B47164BB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C3597E27-4F7F-7CBE-7E7C-55F18486B2A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3A2F6FB-7C9B-6664-B55B-9DC64E70F24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1D9B632-ED2B-CADA-294B-3F6A35FB48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34D51EE-5CF2-1F45-8E8F-8836171A5D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A1D7893-47BB-DFAD-46B6-EE1E37DE73A4}"/>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1538608-68D6-45D2-A4DF-0F986CE33B2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C4883CC1-4116-34CF-5D69-D986BEA845A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52D3C31-71EE-65FF-3DB0-50555F4F086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CA9E8701-F7C9-2C06-EAA1-7CCFCE7AE95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8AAEA7D-E80C-D1BD-E5E7-01192D4C561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95038231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Forside m stort billede - stor grafik - sand">
    <p:bg>
      <p:bgPr>
        <a:solidFill>
          <a:srgbClr val="F5EADA"/>
        </a:solidFill>
        <a:effectLst/>
      </p:bgPr>
    </p:bg>
    <p:spTree>
      <p:nvGrpSpPr>
        <p:cNvPr id="1" name=""/>
        <p:cNvGrpSpPr/>
        <p:nvPr/>
      </p:nvGrpSpPr>
      <p:grpSpPr>
        <a:xfrm>
          <a:off x="0" y="0"/>
          <a:ext cx="0" cy="0"/>
          <a:chOff x="0" y="0"/>
          <a:chExt cx="0" cy="0"/>
        </a:xfrm>
      </p:grpSpPr>
      <p:sp>
        <p:nvSpPr>
          <p:cNvPr id="25" name="Grafik 3">
            <a:extLst>
              <a:ext uri="{FF2B5EF4-FFF2-40B4-BE49-F238E27FC236}">
                <a16:creationId xmlns:a16="http://schemas.microsoft.com/office/drawing/2014/main" id="{CE1276ED-2AFB-6C3D-5F3C-2BA49E01BB33}"/>
              </a:ext>
            </a:extLst>
          </p:cNvPr>
          <p:cNvSpPr/>
          <p:nvPr userDrawn="1"/>
        </p:nvSpPr>
        <p:spPr>
          <a:xfrm flipH="1" flipV="1">
            <a:off x="319532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75695A"/>
          </a:solidFill>
          <a:ln w="12700" cap="flat">
            <a:noFill/>
            <a:prstDash val="solid"/>
            <a:miter/>
          </a:ln>
        </p:spPr>
        <p:txBody>
          <a:bodyPr rtlCol="0" anchor="ctr"/>
          <a:lstStyle/>
          <a:p>
            <a:endParaRPr lang="da-DK"/>
          </a:p>
        </p:txBody>
      </p:sp>
      <p:pic>
        <p:nvPicPr>
          <p:cNvPr id="28" name="Grafik 27">
            <a:extLst>
              <a:ext uri="{FF2B5EF4-FFF2-40B4-BE49-F238E27FC236}">
                <a16:creationId xmlns:a16="http://schemas.microsoft.com/office/drawing/2014/main" id="{7842C88D-A7D5-A834-C90F-EC0053C0E7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0" cy="0"/>
          </a:xfrm>
          <a:prstGeom prst="rect">
            <a:avLst/>
          </a:prstGeom>
        </p:spPr>
      </p:pic>
      <p:sp>
        <p:nvSpPr>
          <p:cNvPr id="5" name="Pladsholder til billede 12">
            <a:extLst>
              <a:ext uri="{FF2B5EF4-FFF2-40B4-BE49-F238E27FC236}">
                <a16:creationId xmlns:a16="http://schemas.microsoft.com/office/drawing/2014/main" id="{48621738-C883-4877-C6ED-0AB1B494BC4B}"/>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3" name="Pladsholder til dato 32">
            <a:extLst>
              <a:ext uri="{FF2B5EF4-FFF2-40B4-BE49-F238E27FC236}">
                <a16:creationId xmlns:a16="http://schemas.microsoft.com/office/drawing/2014/main" id="{57EC933A-8423-1474-78BA-9CD502B9416A}"/>
              </a:ext>
            </a:extLst>
          </p:cNvPr>
          <p:cNvSpPr>
            <a:spLocks noGrp="1"/>
          </p:cNvSpPr>
          <p:nvPr>
            <p:ph type="dt" sz="half" idx="19"/>
          </p:nvPr>
        </p:nvSpPr>
        <p:spPr/>
        <p:txBody>
          <a:bodyPr/>
          <a:lstStyle>
            <a:lvl1pPr>
              <a:defRPr>
                <a:solidFill>
                  <a:schemeClr val="bg2"/>
                </a:solidFill>
              </a:defRPr>
            </a:lvl1pPr>
          </a:lstStyle>
          <a:p>
            <a:fld id="{615DBF9A-6A76-BD4B-A149-0F27D5BE6564}" type="datetime1">
              <a:rPr lang="da-DK" smtClean="0"/>
              <a:t>07-05-2024</a:t>
            </a:fld>
            <a:endParaRPr lang="da-DK" dirty="0"/>
          </a:p>
        </p:txBody>
      </p:sp>
      <p:sp>
        <p:nvSpPr>
          <p:cNvPr id="34" name="Pladsholder til sidefod 33">
            <a:extLst>
              <a:ext uri="{FF2B5EF4-FFF2-40B4-BE49-F238E27FC236}">
                <a16:creationId xmlns:a16="http://schemas.microsoft.com/office/drawing/2014/main" id="{F5C058E1-D030-018B-1046-9C922651CA4D}"/>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5" name="Pladsholder til slidenummer 34">
            <a:extLst>
              <a:ext uri="{FF2B5EF4-FFF2-40B4-BE49-F238E27FC236}">
                <a16:creationId xmlns:a16="http://schemas.microsoft.com/office/drawing/2014/main" id="{1169EF69-9E18-3FBC-53BE-58A932F3E60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10B0B3B2-5D20-F192-8391-D4F9C47B55F7}"/>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AB6D589E-1D3D-2E1F-54AA-7D71E15F38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03E7C29-C00A-CFEB-5FFC-4D3F889B1D1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0285620E-CC5E-498C-B216-BA5903D3AF7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E78A30AA-9031-8E0E-4353-E6E712EDF0E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58E2E149-9F53-1946-4233-8BCC1D487AE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D286F8B-81FB-36B1-40B8-04070155A25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87A491D3-CBFC-C15C-86B3-92800EAE38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551709-13D3-C572-2FCA-E2DB5F343B7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4" name="Kombinationstegning 13">
              <a:extLst>
                <a:ext uri="{FF2B5EF4-FFF2-40B4-BE49-F238E27FC236}">
                  <a16:creationId xmlns:a16="http://schemas.microsoft.com/office/drawing/2014/main" id="{0D00E245-871F-87E5-0698-B385493CE960}"/>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412F049-F0D1-4DFE-6A11-FB7E57FCE05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16C9745-F852-56D9-3CD9-BF6F6F0400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1A154B0-D54C-54A9-DFCB-424793431D6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288BCF2-267C-3B5C-3347-A5F7180EC174}"/>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9C8C709C-5C92-C938-F57A-B8D68C5287B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2D6BE20-6931-CB55-3D1B-C76A2BC0EE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3ED3E5A-779E-7C05-2060-8A4283EABA2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F437A0AE-47E0-EBBD-41ED-AAEDFDCA7FD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20054522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Video forside m stor grafik - sand">
    <p:bg>
      <p:bgPr>
        <a:solidFill>
          <a:schemeClr val="accent4"/>
        </a:solidFill>
        <a:effectLst/>
      </p:bgPr>
    </p:bg>
    <p:spTree>
      <p:nvGrpSpPr>
        <p:cNvPr id="1" name=""/>
        <p:cNvGrpSpPr/>
        <p:nvPr/>
      </p:nvGrpSpPr>
      <p:grpSpPr>
        <a:xfrm>
          <a:off x="0" y="0"/>
          <a:ext cx="0" cy="0"/>
          <a:chOff x="0" y="0"/>
          <a:chExt cx="0" cy="0"/>
        </a:xfrm>
      </p:grpSpPr>
      <p:sp>
        <p:nvSpPr>
          <p:cNvPr id="34" name="Pladsholder til medieklip 33">
            <a:extLst>
              <a:ext uri="{FF2B5EF4-FFF2-40B4-BE49-F238E27FC236}">
                <a16:creationId xmlns:a16="http://schemas.microsoft.com/office/drawing/2014/main" id="{B5A3C3AF-41FB-F3D9-E1A2-98E16D137815}"/>
              </a:ext>
            </a:extLst>
          </p:cNvPr>
          <p:cNvSpPr>
            <a:spLocks noGrp="1"/>
          </p:cNvSpPr>
          <p:nvPr>
            <p:ph type="media" sz="quarter" idx="24"/>
          </p:nvPr>
        </p:nvSpPr>
        <p:spPr>
          <a:xfrm>
            <a:off x="0" y="0"/>
            <a:ext cx="12192000" cy="6858000"/>
          </a:xfrm>
        </p:spPr>
        <p:txBody>
          <a:bodyPr anchor="ctr">
            <a:normAutofit/>
          </a:bodyPr>
          <a:lstStyle>
            <a:lvl1pPr marL="0" indent="0" algn="ctr">
              <a:buNone/>
              <a:defRPr sz="1000">
                <a:solidFill>
                  <a:schemeClr val="bg1"/>
                </a:solidFill>
              </a:defRPr>
            </a:lvl1pPr>
          </a:lstStyle>
          <a:p>
            <a:endParaRPr lang="da-DK"/>
          </a:p>
        </p:txBody>
      </p:sp>
      <p:sp>
        <p:nvSpPr>
          <p:cNvPr id="29" name="Pladsholder til tekst 15">
            <a:extLst>
              <a:ext uri="{FF2B5EF4-FFF2-40B4-BE49-F238E27FC236}">
                <a16:creationId xmlns:a16="http://schemas.microsoft.com/office/drawing/2014/main" id="{4ED1257A-A21B-1672-3D83-1A8083C222F5}"/>
              </a:ext>
            </a:extLst>
          </p:cNvPr>
          <p:cNvSpPr>
            <a:spLocks noGrp="1"/>
          </p:cNvSpPr>
          <p:nvPr>
            <p:ph type="body" sz="quarter" idx="23" hasCustomPrompt="1"/>
          </p:nvPr>
        </p:nvSpPr>
        <p:spPr>
          <a:xfrm flipH="1">
            <a:off x="-24000" y="0"/>
            <a:ext cx="12240000" cy="6858000"/>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63F7D819-EDEE-8E4B-B162-885412BC1FBB}"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18" name="Pladsholder til tekst 15">
            <a:extLst>
              <a:ext uri="{FF2B5EF4-FFF2-40B4-BE49-F238E27FC236}">
                <a16:creationId xmlns:a16="http://schemas.microsoft.com/office/drawing/2014/main" id="{380D10B2-A413-54C4-0955-E92B7D1DD1B8}"/>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303582980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Forside lys sand - normal grafik">
    <p:bg>
      <p:bgPr>
        <a:solidFill>
          <a:srgbClr val="F9F2E9"/>
        </a:solidFill>
        <a:effectLst/>
      </p:bgPr>
    </p:bg>
    <p:spTree>
      <p:nvGrpSpPr>
        <p:cNvPr id="1" name=""/>
        <p:cNvGrpSpPr/>
        <p:nvPr/>
      </p:nvGrpSpPr>
      <p:grpSpPr>
        <a:xfrm>
          <a:off x="0" y="0"/>
          <a:ext cx="0" cy="0"/>
          <a:chOff x="0" y="0"/>
          <a:chExt cx="0" cy="0"/>
        </a:xfrm>
      </p:grpSpPr>
      <p:sp>
        <p:nvSpPr>
          <p:cNvPr id="6" name="Kombinationstegning 5">
            <a:extLst>
              <a:ext uri="{FF2B5EF4-FFF2-40B4-BE49-F238E27FC236}">
                <a16:creationId xmlns:a16="http://schemas.microsoft.com/office/drawing/2014/main" id="{04B457EF-0AAF-2358-314A-BECB1B78267A}"/>
              </a:ext>
            </a:extLst>
          </p:cNvPr>
          <p:cNvSpPr/>
          <p:nvPr userDrawn="1"/>
        </p:nvSpPr>
        <p:spPr>
          <a:xfrm>
            <a:off x="5716" y="1"/>
            <a:ext cx="11797028" cy="6864857"/>
          </a:xfrm>
          <a:custGeom>
            <a:avLst/>
            <a:gdLst>
              <a:gd name="connsiteX0" fmla="*/ 7504048 w 11797028"/>
              <a:gd name="connsiteY0" fmla="*/ 6609459 h 6864857"/>
              <a:gd name="connsiteX1" fmla="*/ 7702549 w 11797028"/>
              <a:gd name="connsiteY1" fmla="*/ 6864856 h 6864857"/>
              <a:gd name="connsiteX2" fmla="*/ 7607552 w 11797028"/>
              <a:gd name="connsiteY2" fmla="*/ 6864856 h 6864857"/>
              <a:gd name="connsiteX3" fmla="*/ 7444612 w 11797028"/>
              <a:gd name="connsiteY3" fmla="*/ 6653528 h 6864857"/>
              <a:gd name="connsiteX4" fmla="*/ 7140066 w 11797028"/>
              <a:gd name="connsiteY4" fmla="*/ 6070979 h 6864857"/>
              <a:gd name="connsiteX5" fmla="*/ 7316088 w 11797028"/>
              <a:gd name="connsiteY5" fmla="*/ 6344283 h 6864857"/>
              <a:gd name="connsiteX6" fmla="*/ 7254747 w 11797028"/>
              <a:gd name="connsiteY6" fmla="*/ 6385685 h 6864857"/>
              <a:gd name="connsiteX7" fmla="*/ 7076947 w 11797028"/>
              <a:gd name="connsiteY7" fmla="*/ 6109587 h 6864857"/>
              <a:gd name="connsiteX8" fmla="*/ 6825359 w 11797028"/>
              <a:gd name="connsiteY8" fmla="*/ 5501893 h 6864857"/>
              <a:gd name="connsiteX9" fmla="*/ 6976363 w 11797028"/>
              <a:gd name="connsiteY9" fmla="*/ 5789929 h 6864857"/>
              <a:gd name="connsiteX10" fmla="*/ 6911592 w 11797028"/>
              <a:gd name="connsiteY10" fmla="*/ 5825743 h 6864857"/>
              <a:gd name="connsiteX11" fmla="*/ 6759065 w 11797028"/>
              <a:gd name="connsiteY11" fmla="*/ 5534786 h 6864857"/>
              <a:gd name="connsiteX12" fmla="*/ 6562470 w 11797028"/>
              <a:gd name="connsiteY12" fmla="*/ 4907152 h 6864857"/>
              <a:gd name="connsiteX13" fmla="*/ 6687311 w 11797028"/>
              <a:gd name="connsiteY13" fmla="*/ 5207507 h 6864857"/>
              <a:gd name="connsiteX14" fmla="*/ 6619620 w 11797028"/>
              <a:gd name="connsiteY14" fmla="*/ 5237479 h 6864857"/>
              <a:gd name="connsiteX15" fmla="*/ 6619620 w 11797028"/>
              <a:gd name="connsiteY15" fmla="*/ 5237352 h 6864857"/>
              <a:gd name="connsiteX16" fmla="*/ 6493509 w 11797028"/>
              <a:gd name="connsiteY16" fmla="*/ 4934076 h 6864857"/>
              <a:gd name="connsiteX17" fmla="*/ 6353300 w 11797028"/>
              <a:gd name="connsiteY17" fmla="*/ 4291328 h 6864857"/>
              <a:gd name="connsiteX18" fmla="*/ 6451090 w 11797028"/>
              <a:gd name="connsiteY18" fmla="*/ 4601589 h 6864857"/>
              <a:gd name="connsiteX19" fmla="*/ 6380986 w 11797028"/>
              <a:gd name="connsiteY19" fmla="*/ 4625465 h 6864857"/>
              <a:gd name="connsiteX20" fmla="*/ 6282180 w 11797028"/>
              <a:gd name="connsiteY20" fmla="*/ 4312156 h 6864857"/>
              <a:gd name="connsiteX21" fmla="*/ 6282180 w 11797028"/>
              <a:gd name="connsiteY21" fmla="*/ 4312029 h 6864857"/>
              <a:gd name="connsiteX22" fmla="*/ 6199123 w 11797028"/>
              <a:gd name="connsiteY22" fmla="*/ 3659631 h 6864857"/>
              <a:gd name="connsiteX23" fmla="*/ 6269227 w 11797028"/>
              <a:gd name="connsiteY23" fmla="*/ 3977258 h 6864857"/>
              <a:gd name="connsiteX24" fmla="*/ 6269100 w 11797028"/>
              <a:gd name="connsiteY24" fmla="*/ 3977258 h 6864857"/>
              <a:gd name="connsiteX25" fmla="*/ 6197218 w 11797028"/>
              <a:gd name="connsiteY25" fmla="*/ 3994784 h 6864857"/>
              <a:gd name="connsiteX26" fmla="*/ 6126479 w 11797028"/>
              <a:gd name="connsiteY26" fmla="*/ 3673982 h 6864857"/>
              <a:gd name="connsiteX27" fmla="*/ 6101206 w 11797028"/>
              <a:gd name="connsiteY27" fmla="*/ 3016503 h 6864857"/>
              <a:gd name="connsiteX28" fmla="*/ 6143116 w 11797028"/>
              <a:gd name="connsiteY28" fmla="*/ 3339083 h 6864857"/>
              <a:gd name="connsiteX29" fmla="*/ 6069964 w 11797028"/>
              <a:gd name="connsiteY29" fmla="*/ 3350259 h 6864857"/>
              <a:gd name="connsiteX30" fmla="*/ 6027673 w 11797028"/>
              <a:gd name="connsiteY30" fmla="*/ 3024377 h 6864857"/>
              <a:gd name="connsiteX31" fmla="*/ 6073520 w 11797028"/>
              <a:gd name="connsiteY31" fmla="*/ 2692271 h 6864857"/>
              <a:gd name="connsiteX32" fmla="*/ 6073520 w 11797028"/>
              <a:gd name="connsiteY32" fmla="*/ 2692398 h 6864857"/>
              <a:gd name="connsiteX33" fmla="*/ 6073515 w 11797028"/>
              <a:gd name="connsiteY33" fmla="*/ 2692272 h 6864857"/>
              <a:gd name="connsiteX34" fmla="*/ 6060058 w 11797028"/>
              <a:gd name="connsiteY34" fmla="*/ 2367278 h 6864857"/>
              <a:gd name="connsiteX35" fmla="*/ 6073515 w 11797028"/>
              <a:gd name="connsiteY35" fmla="*/ 2692272 h 6864857"/>
              <a:gd name="connsiteX36" fmla="*/ 5999606 w 11797028"/>
              <a:gd name="connsiteY36" fmla="*/ 2696971 h 6864857"/>
              <a:gd name="connsiteX37" fmla="*/ 5986017 w 11797028"/>
              <a:gd name="connsiteY37" fmla="*/ 2368675 h 6864857"/>
              <a:gd name="connsiteX38" fmla="*/ 6002399 w 11797028"/>
              <a:gd name="connsiteY38" fmla="*/ 1711831 h 6864857"/>
              <a:gd name="connsiteX39" fmla="*/ 6076186 w 11797028"/>
              <a:gd name="connsiteY39" fmla="*/ 1716911 h 6864857"/>
              <a:gd name="connsiteX40" fmla="*/ 6061073 w 11797028"/>
              <a:gd name="connsiteY40" fmla="*/ 2041905 h 6864857"/>
              <a:gd name="connsiteX41" fmla="*/ 5987032 w 11797028"/>
              <a:gd name="connsiteY41" fmla="*/ 2040127 h 6864857"/>
              <a:gd name="connsiteX42" fmla="*/ 6002399 w 11797028"/>
              <a:gd name="connsiteY42" fmla="*/ 1711831 h 6864857"/>
              <a:gd name="connsiteX43" fmla="*/ 6076187 w 11797028"/>
              <a:gd name="connsiteY43" fmla="*/ 1058925 h 6864857"/>
              <a:gd name="connsiteX44" fmla="*/ 6149339 w 11797028"/>
              <a:gd name="connsiteY44" fmla="*/ 1070482 h 6864857"/>
              <a:gd name="connsiteX45" fmla="*/ 6149212 w 11797028"/>
              <a:gd name="connsiteY45" fmla="*/ 1070482 h 6864857"/>
              <a:gd name="connsiteX46" fmla="*/ 6105524 w 11797028"/>
              <a:gd name="connsiteY46" fmla="*/ 1392935 h 6864857"/>
              <a:gd name="connsiteX47" fmla="*/ 6031991 w 11797028"/>
              <a:gd name="connsiteY47" fmla="*/ 1384553 h 6864857"/>
              <a:gd name="connsiteX48" fmla="*/ 6076187 w 11797028"/>
              <a:gd name="connsiteY48" fmla="*/ 1058925 h 6864857"/>
              <a:gd name="connsiteX49" fmla="*/ 6207378 w 11797028"/>
              <a:gd name="connsiteY49" fmla="*/ 415035 h 6864857"/>
              <a:gd name="connsiteX50" fmla="*/ 6207505 w 11797028"/>
              <a:gd name="connsiteY50" fmla="*/ 415035 h 6864857"/>
              <a:gd name="connsiteX51" fmla="*/ 6279260 w 11797028"/>
              <a:gd name="connsiteY51" fmla="*/ 433069 h 6864857"/>
              <a:gd name="connsiteX52" fmla="*/ 6207251 w 11797028"/>
              <a:gd name="connsiteY52" fmla="*/ 750315 h 6864857"/>
              <a:gd name="connsiteX53" fmla="*/ 6134734 w 11797028"/>
              <a:gd name="connsiteY53" fmla="*/ 735584 h 6864857"/>
              <a:gd name="connsiteX54" fmla="*/ 6207378 w 11797028"/>
              <a:gd name="connsiteY54" fmla="*/ 415035 h 6864857"/>
              <a:gd name="connsiteX55" fmla="*/ 9398506 w 11797028"/>
              <a:gd name="connsiteY55" fmla="*/ 0 h 6864857"/>
              <a:gd name="connsiteX56" fmla="*/ 9478135 w 11797028"/>
              <a:gd name="connsiteY56" fmla="*/ 0 h 6864857"/>
              <a:gd name="connsiteX57" fmla="*/ 9399649 w 11797028"/>
              <a:gd name="connsiteY57" fmla="*/ 210820 h 6864857"/>
              <a:gd name="connsiteX58" fmla="*/ 9103231 w 11797028"/>
              <a:gd name="connsiteY58" fmla="*/ 2275840 h 6864857"/>
              <a:gd name="connsiteX59" fmla="*/ 9602722 w 11797028"/>
              <a:gd name="connsiteY59" fmla="*/ 4301362 h 6864857"/>
              <a:gd name="connsiteX60" fmla="*/ 10885930 w 11797028"/>
              <a:gd name="connsiteY60" fmla="*/ 6039992 h 6864857"/>
              <a:gd name="connsiteX61" fmla="*/ 11797028 w 11797028"/>
              <a:gd name="connsiteY61" fmla="*/ 6864857 h 6864857"/>
              <a:gd name="connsiteX62" fmla="*/ 11686792 w 11797028"/>
              <a:gd name="connsiteY62" fmla="*/ 6864857 h 6864857"/>
              <a:gd name="connsiteX63" fmla="*/ 10836273 w 11797028"/>
              <a:gd name="connsiteY63" fmla="*/ 6094856 h 6864857"/>
              <a:gd name="connsiteX64" fmla="*/ 9535539 w 11797028"/>
              <a:gd name="connsiteY64" fmla="*/ 4332477 h 6864857"/>
              <a:gd name="connsiteX65" fmla="*/ 9029190 w 11797028"/>
              <a:gd name="connsiteY65" fmla="*/ 2279523 h 6864857"/>
              <a:gd name="connsiteX66" fmla="*/ 9329672 w 11797028"/>
              <a:gd name="connsiteY66" fmla="*/ 186436 h 6864857"/>
              <a:gd name="connsiteX67" fmla="*/ 9398506 w 11797028"/>
              <a:gd name="connsiteY67" fmla="*/ 0 h 6864857"/>
              <a:gd name="connsiteX68" fmla="*/ 5706108 w 11797028"/>
              <a:gd name="connsiteY68" fmla="*/ 0 h 6864857"/>
              <a:gd name="connsiteX69" fmla="*/ 5805930 w 11797028"/>
              <a:gd name="connsiteY69" fmla="*/ 0 h 6864857"/>
              <a:gd name="connsiteX70" fmla="*/ 0 w 11797028"/>
              <a:gd name="connsiteY70" fmla="*/ 6412864 h 6864857"/>
              <a:gd name="connsiteX71" fmla="*/ 0 w 11797028"/>
              <a:gd name="connsiteY71" fmla="*/ 6302628 h 6864857"/>
              <a:gd name="connsiteX72" fmla="*/ 6324217 w 11797028"/>
              <a:gd name="connsiteY72" fmla="*/ 0 h 6864857"/>
              <a:gd name="connsiteX73" fmla="*/ 6401814 w 11797028"/>
              <a:gd name="connsiteY73" fmla="*/ 0 h 6864857"/>
              <a:gd name="connsiteX74" fmla="*/ 6365111 w 11797028"/>
              <a:gd name="connsiteY74" fmla="*/ 119253 h 6864857"/>
              <a:gd name="connsiteX75" fmla="*/ 6365111 w 11797028"/>
              <a:gd name="connsiteY75" fmla="*/ 119126 h 6864857"/>
              <a:gd name="connsiteX76" fmla="*/ 6294118 w 11797028"/>
              <a:gd name="connsiteY76" fmla="*/ 98044 h 6864857"/>
              <a:gd name="connsiteX77" fmla="*/ 6324217 w 11797028"/>
              <a:gd name="connsiteY77" fmla="*/ 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797028" h="6864857">
                <a:moveTo>
                  <a:pt x="7504048" y="6609459"/>
                </a:moveTo>
                <a:cubicBezTo>
                  <a:pt x="7567929" y="6695565"/>
                  <a:pt x="7634731" y="6781544"/>
                  <a:pt x="7702549" y="6864856"/>
                </a:cubicBezTo>
                <a:lnTo>
                  <a:pt x="7607552" y="6864856"/>
                </a:lnTo>
                <a:cubicBezTo>
                  <a:pt x="7552054" y="6795387"/>
                  <a:pt x="7497317" y="6724521"/>
                  <a:pt x="7444612" y="6653528"/>
                </a:cubicBezTo>
                <a:close/>
                <a:moveTo>
                  <a:pt x="7140066" y="6070979"/>
                </a:moveTo>
                <a:cubicBezTo>
                  <a:pt x="7196454" y="6162927"/>
                  <a:pt x="7255636" y="6254875"/>
                  <a:pt x="7316088" y="6344283"/>
                </a:cubicBezTo>
                <a:lnTo>
                  <a:pt x="7254747" y="6385685"/>
                </a:lnTo>
                <a:cubicBezTo>
                  <a:pt x="7193660" y="6295388"/>
                  <a:pt x="7133843" y="6202424"/>
                  <a:pt x="7076947" y="6109587"/>
                </a:cubicBezTo>
                <a:close/>
                <a:moveTo>
                  <a:pt x="6825359" y="5501893"/>
                </a:moveTo>
                <a:cubicBezTo>
                  <a:pt x="6873239" y="5598540"/>
                  <a:pt x="6924165" y="5695441"/>
                  <a:pt x="6976363" y="5789929"/>
                </a:cubicBezTo>
                <a:lnTo>
                  <a:pt x="6911592" y="5825743"/>
                </a:lnTo>
                <a:cubicBezTo>
                  <a:pt x="6858888" y="5730239"/>
                  <a:pt x="6807579" y="5632449"/>
                  <a:pt x="6759065" y="5534786"/>
                </a:cubicBezTo>
                <a:close/>
                <a:moveTo>
                  <a:pt x="6562470" y="4907152"/>
                </a:moveTo>
                <a:cubicBezTo>
                  <a:pt x="6601713" y="5007863"/>
                  <a:pt x="6643750" y="5108828"/>
                  <a:pt x="6687311" y="5207507"/>
                </a:cubicBezTo>
                <a:lnTo>
                  <a:pt x="6619620" y="5237479"/>
                </a:lnTo>
                <a:lnTo>
                  <a:pt x="6619620" y="5237352"/>
                </a:lnTo>
                <a:cubicBezTo>
                  <a:pt x="6575551" y="5137784"/>
                  <a:pt x="6533133" y="5035676"/>
                  <a:pt x="6493509" y="4934076"/>
                </a:cubicBezTo>
                <a:close/>
                <a:moveTo>
                  <a:pt x="6353300" y="4291328"/>
                </a:moveTo>
                <a:cubicBezTo>
                  <a:pt x="6383526" y="4395087"/>
                  <a:pt x="6416419" y="4499481"/>
                  <a:pt x="6451090" y="4601589"/>
                </a:cubicBezTo>
                <a:lnTo>
                  <a:pt x="6380986" y="4625465"/>
                </a:lnTo>
                <a:cubicBezTo>
                  <a:pt x="6345934" y="4522341"/>
                  <a:pt x="6312660" y="4416931"/>
                  <a:pt x="6282180" y="4312156"/>
                </a:cubicBezTo>
                <a:lnTo>
                  <a:pt x="6282180" y="4312029"/>
                </a:lnTo>
                <a:close/>
                <a:moveTo>
                  <a:pt x="6199123" y="3659631"/>
                </a:moveTo>
                <a:cubicBezTo>
                  <a:pt x="6220078" y="3765549"/>
                  <a:pt x="6243700" y="3872483"/>
                  <a:pt x="6269227" y="3977258"/>
                </a:cubicBezTo>
                <a:lnTo>
                  <a:pt x="6269100" y="3977258"/>
                </a:lnTo>
                <a:lnTo>
                  <a:pt x="6197218" y="3994784"/>
                </a:lnTo>
                <a:cubicBezTo>
                  <a:pt x="6171437" y="3888993"/>
                  <a:pt x="6147688" y="3781043"/>
                  <a:pt x="6126479" y="3673982"/>
                </a:cubicBezTo>
                <a:close/>
                <a:moveTo>
                  <a:pt x="6101206" y="3016503"/>
                </a:moveTo>
                <a:cubicBezTo>
                  <a:pt x="6112763" y="3123691"/>
                  <a:pt x="6126860" y="3232276"/>
                  <a:pt x="6143116" y="3339083"/>
                </a:cubicBezTo>
                <a:lnTo>
                  <a:pt x="6069964" y="3350259"/>
                </a:lnTo>
                <a:cubicBezTo>
                  <a:pt x="6053581" y="3242309"/>
                  <a:pt x="6039357" y="3132708"/>
                  <a:pt x="6027673" y="3024377"/>
                </a:cubicBezTo>
                <a:close/>
                <a:moveTo>
                  <a:pt x="6073520" y="2692271"/>
                </a:moveTo>
                <a:lnTo>
                  <a:pt x="6073520" y="2692398"/>
                </a:lnTo>
                <a:lnTo>
                  <a:pt x="6073515" y="2692272"/>
                </a:lnTo>
                <a:close/>
                <a:moveTo>
                  <a:pt x="6060058" y="2367278"/>
                </a:moveTo>
                <a:lnTo>
                  <a:pt x="6073515" y="2692272"/>
                </a:lnTo>
                <a:lnTo>
                  <a:pt x="5999606" y="2696971"/>
                </a:lnTo>
                <a:cubicBezTo>
                  <a:pt x="5992748" y="2588131"/>
                  <a:pt x="5988176" y="2477641"/>
                  <a:pt x="5986017" y="2368675"/>
                </a:cubicBezTo>
                <a:close/>
                <a:moveTo>
                  <a:pt x="6002399" y="1711831"/>
                </a:moveTo>
                <a:lnTo>
                  <a:pt x="6076186" y="1716911"/>
                </a:lnTo>
                <a:cubicBezTo>
                  <a:pt x="6068820" y="1824735"/>
                  <a:pt x="6063740" y="1934082"/>
                  <a:pt x="6061073" y="2041905"/>
                </a:cubicBezTo>
                <a:lnTo>
                  <a:pt x="5987032" y="2040127"/>
                </a:lnTo>
                <a:cubicBezTo>
                  <a:pt x="5989699" y="1931160"/>
                  <a:pt x="5994906" y="1820671"/>
                  <a:pt x="6002399" y="1711831"/>
                </a:cubicBezTo>
                <a:close/>
                <a:moveTo>
                  <a:pt x="6076187" y="1058925"/>
                </a:moveTo>
                <a:lnTo>
                  <a:pt x="6149339" y="1070482"/>
                </a:lnTo>
                <a:lnTo>
                  <a:pt x="6149212" y="1070482"/>
                </a:lnTo>
                <a:cubicBezTo>
                  <a:pt x="6132448" y="1177035"/>
                  <a:pt x="6117716" y="1285620"/>
                  <a:pt x="6105524" y="1392935"/>
                </a:cubicBezTo>
                <a:lnTo>
                  <a:pt x="6031991" y="1384553"/>
                </a:lnTo>
                <a:cubicBezTo>
                  <a:pt x="6044310" y="1276095"/>
                  <a:pt x="6059169" y="1166621"/>
                  <a:pt x="6076187" y="1058925"/>
                </a:cubicBezTo>
                <a:close/>
                <a:moveTo>
                  <a:pt x="6207378" y="415035"/>
                </a:moveTo>
                <a:lnTo>
                  <a:pt x="6207505" y="415035"/>
                </a:lnTo>
                <a:lnTo>
                  <a:pt x="6279260" y="433069"/>
                </a:lnTo>
                <a:cubicBezTo>
                  <a:pt x="6252971" y="537718"/>
                  <a:pt x="6228841" y="644398"/>
                  <a:pt x="6207251" y="750315"/>
                </a:cubicBezTo>
                <a:lnTo>
                  <a:pt x="6134734" y="735584"/>
                </a:lnTo>
                <a:cubicBezTo>
                  <a:pt x="6156451" y="628650"/>
                  <a:pt x="6180962" y="520700"/>
                  <a:pt x="6207378" y="415035"/>
                </a:cubicBezTo>
                <a:close/>
                <a:moveTo>
                  <a:pt x="9398506" y="0"/>
                </a:moveTo>
                <a:lnTo>
                  <a:pt x="9478135" y="0"/>
                </a:lnTo>
                <a:cubicBezTo>
                  <a:pt x="9450576" y="69596"/>
                  <a:pt x="9424414" y="139827"/>
                  <a:pt x="9399649" y="210820"/>
                </a:cubicBezTo>
                <a:cubicBezTo>
                  <a:pt x="9167874" y="875157"/>
                  <a:pt x="9068179" y="1569848"/>
                  <a:pt x="9103231" y="2275840"/>
                </a:cubicBezTo>
                <a:cubicBezTo>
                  <a:pt x="9138283" y="2981833"/>
                  <a:pt x="9306304" y="3663314"/>
                  <a:pt x="9602722" y="4301362"/>
                </a:cubicBezTo>
                <a:cubicBezTo>
                  <a:pt x="9909554" y="4961889"/>
                  <a:pt x="10341354" y="5546978"/>
                  <a:pt x="10885930" y="6039992"/>
                </a:cubicBezTo>
                <a:lnTo>
                  <a:pt x="11797028" y="6864857"/>
                </a:lnTo>
                <a:lnTo>
                  <a:pt x="11686792" y="6864857"/>
                </a:lnTo>
                <a:lnTo>
                  <a:pt x="10836273" y="6094856"/>
                </a:lnTo>
                <a:cubicBezTo>
                  <a:pt x="10284204" y="5595111"/>
                  <a:pt x="9846562" y="5002148"/>
                  <a:pt x="9535539" y="4332477"/>
                </a:cubicBezTo>
                <a:cubicBezTo>
                  <a:pt x="9235057" y="3685793"/>
                  <a:pt x="9064750" y="2995041"/>
                  <a:pt x="9029190" y="2279523"/>
                </a:cubicBezTo>
                <a:cubicBezTo>
                  <a:pt x="8993757" y="1564005"/>
                  <a:pt x="9094722" y="859790"/>
                  <a:pt x="9329672" y="186436"/>
                </a:cubicBezTo>
                <a:cubicBezTo>
                  <a:pt x="9351516" y="123825"/>
                  <a:pt x="9374503" y="61595"/>
                  <a:pt x="9398506" y="0"/>
                </a:cubicBezTo>
                <a:close/>
                <a:moveTo>
                  <a:pt x="5706108" y="0"/>
                </a:moveTo>
                <a:lnTo>
                  <a:pt x="5805930" y="0"/>
                </a:lnTo>
                <a:lnTo>
                  <a:pt x="0" y="6412864"/>
                </a:lnTo>
                <a:lnTo>
                  <a:pt x="0" y="6302628"/>
                </a:lnTo>
                <a:close/>
                <a:moveTo>
                  <a:pt x="6324217" y="0"/>
                </a:moveTo>
                <a:lnTo>
                  <a:pt x="6401814" y="0"/>
                </a:lnTo>
                <a:cubicBezTo>
                  <a:pt x="6389241" y="39751"/>
                  <a:pt x="6376922" y="79502"/>
                  <a:pt x="6365111" y="119253"/>
                </a:cubicBezTo>
                <a:lnTo>
                  <a:pt x="6365111" y="119126"/>
                </a:lnTo>
                <a:lnTo>
                  <a:pt x="6294118" y="98044"/>
                </a:lnTo>
                <a:cubicBezTo>
                  <a:pt x="6303897" y="65405"/>
                  <a:pt x="6313930" y="32639"/>
                  <a:pt x="6324217" y="0"/>
                </a:cubicBezTo>
                <a:close/>
              </a:path>
            </a:pathLst>
          </a:custGeom>
          <a:solidFill>
            <a:srgbClr val="F5EADB"/>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3" name="Pladsholder til dato 42">
            <a:extLst>
              <a:ext uri="{FF2B5EF4-FFF2-40B4-BE49-F238E27FC236}">
                <a16:creationId xmlns:a16="http://schemas.microsoft.com/office/drawing/2014/main" id="{C4238F40-51BE-5FB2-85EF-63CEAD079EA7}"/>
              </a:ext>
            </a:extLst>
          </p:cNvPr>
          <p:cNvSpPr>
            <a:spLocks noGrp="1"/>
          </p:cNvSpPr>
          <p:nvPr>
            <p:ph type="dt" sz="half" idx="11"/>
          </p:nvPr>
        </p:nvSpPr>
        <p:spPr/>
        <p:txBody>
          <a:bodyPr/>
          <a:lstStyle>
            <a:lvl1pPr>
              <a:defRPr>
                <a:solidFill>
                  <a:schemeClr val="tx2"/>
                </a:solidFill>
              </a:defRPr>
            </a:lvl1pPr>
          </a:lstStyle>
          <a:p>
            <a:fld id="{9B52E200-EC93-E647-B736-24DECB197456}" type="datetime1">
              <a:rPr lang="da-DK" smtClean="0"/>
              <a:t>07-05-2024</a:t>
            </a:fld>
            <a:endParaRPr lang="da-DK" dirty="0"/>
          </a:p>
        </p:txBody>
      </p:sp>
      <p:sp>
        <p:nvSpPr>
          <p:cNvPr id="44" name="Pladsholder til sidefod 43">
            <a:extLst>
              <a:ext uri="{FF2B5EF4-FFF2-40B4-BE49-F238E27FC236}">
                <a16:creationId xmlns:a16="http://schemas.microsoft.com/office/drawing/2014/main" id="{2043579F-F6EE-6098-80D6-F66C2AC8826B}"/>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45" name="Pladsholder til slidenummer 44">
            <a:extLst>
              <a:ext uri="{FF2B5EF4-FFF2-40B4-BE49-F238E27FC236}">
                <a16:creationId xmlns:a16="http://schemas.microsoft.com/office/drawing/2014/main" id="{D968B7B2-7EF0-4841-689D-845B9DEFDE6A}"/>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C9A9CBE-C6A5-A657-7DFD-9043D83E39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C4659FAD-F0AC-517A-5CCA-0545EDD7630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571218D3-8F84-B66D-42D9-090B80B5C91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D8A2C2CC-653F-8459-6792-C079D5AE8F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4D4E1482-82A1-EC33-6A8E-BA13FCF1E80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0C5F0A78-7ABC-4394-4E39-6436092F77A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7C41F908-382E-FC4D-58AA-4854CD5150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0F6C42E-06FB-39A0-41DA-0D0034D7C1C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C0D327E9-7018-6BBF-3411-50913D6DA2E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E6B43F57-9E9F-DAE1-5457-BFAA6423BD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4BDEA85-441B-0207-42C1-DE0B56C70CD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C2477B2A-9647-F8C3-7267-306BFB7DC99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0005811-58B9-1706-A1E3-98274D59DF2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93B26333-575C-4C0E-3E49-ADCE1D91B70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359A8DFA-E636-74BC-0AAA-7CEB2567073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697A14C3-3DC2-D2EC-08E9-282E472B033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65EB15DF-B566-49F9-F632-C2464A692B4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B44E24B8-E1DB-D65B-E1C2-CB75C0BAE4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72475009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rside lys sand - mellem grafik">
    <p:bg>
      <p:bgPr>
        <a:solidFill>
          <a:srgbClr val="F9F2E9"/>
        </a:solidFill>
        <a:effectLst/>
      </p:bgPr>
    </p:bg>
    <p:spTree>
      <p:nvGrpSpPr>
        <p:cNvPr id="1" name=""/>
        <p:cNvGrpSpPr/>
        <p:nvPr/>
      </p:nvGrpSpPr>
      <p:grpSpPr>
        <a:xfrm>
          <a:off x="0" y="0"/>
          <a:ext cx="0" cy="0"/>
          <a:chOff x="0" y="0"/>
          <a:chExt cx="0" cy="0"/>
        </a:xfrm>
      </p:grpSpPr>
      <p:sp>
        <p:nvSpPr>
          <p:cNvPr id="6" name="Kombinationstegning 5">
            <a:extLst>
              <a:ext uri="{FF2B5EF4-FFF2-40B4-BE49-F238E27FC236}">
                <a16:creationId xmlns:a16="http://schemas.microsoft.com/office/drawing/2014/main" id="{52E1B288-CFD8-7A53-9469-7AF99D3A853A}"/>
              </a:ext>
            </a:extLst>
          </p:cNvPr>
          <p:cNvSpPr/>
          <p:nvPr userDrawn="1"/>
        </p:nvSpPr>
        <p:spPr>
          <a:xfrm flipH="1">
            <a:off x="1496188" y="-6858"/>
            <a:ext cx="10695812" cy="6864858"/>
          </a:xfrm>
          <a:custGeom>
            <a:avLst/>
            <a:gdLst>
              <a:gd name="connsiteX0" fmla="*/ 126 w 10695812"/>
              <a:gd name="connsiteY0" fmla="*/ 3410458 h 6864858"/>
              <a:gd name="connsiteX1" fmla="*/ 4147311 w 10695812"/>
              <a:gd name="connsiteY1" fmla="*/ 6864858 h 6864858"/>
              <a:gd name="connsiteX2" fmla="*/ 2361438 w 10695812"/>
              <a:gd name="connsiteY2" fmla="*/ 6864858 h 6864858"/>
              <a:gd name="connsiteX3" fmla="*/ 126 w 10695812"/>
              <a:gd name="connsiteY3" fmla="*/ 4898009 h 6864858"/>
              <a:gd name="connsiteX4" fmla="*/ 0 w 10695812"/>
              <a:gd name="connsiteY4" fmla="*/ 1779650 h 6864858"/>
              <a:gd name="connsiteX5" fmla="*/ 2102358 w 10695812"/>
              <a:gd name="connsiteY5" fmla="*/ 1960117 h 6864858"/>
              <a:gd name="connsiteX6" fmla="*/ 2104009 w 10695812"/>
              <a:gd name="connsiteY6" fmla="*/ 1960117 h 6864858"/>
              <a:gd name="connsiteX7" fmla="*/ 2406396 w 10695812"/>
              <a:gd name="connsiteY7" fmla="*/ 1956434 h 6864858"/>
              <a:gd name="connsiteX8" fmla="*/ 2434590 w 10695812"/>
              <a:gd name="connsiteY8" fmla="*/ 3099053 h 6864858"/>
              <a:gd name="connsiteX9" fmla="*/ 2104009 w 10695812"/>
              <a:gd name="connsiteY9" fmla="*/ 3103117 h 6864858"/>
              <a:gd name="connsiteX10" fmla="*/ 2103882 w 10695812"/>
              <a:gd name="connsiteY10" fmla="*/ 3103117 h 6864858"/>
              <a:gd name="connsiteX11" fmla="*/ 2102231 w 10695812"/>
              <a:gd name="connsiteY11" fmla="*/ 3103117 h 6864858"/>
              <a:gd name="connsiteX12" fmla="*/ 0 w 10695812"/>
              <a:gd name="connsiteY12" fmla="*/ 2938017 h 6864858"/>
              <a:gd name="connsiteX13" fmla="*/ 6879589 w 10695812"/>
              <a:gd name="connsiteY13" fmla="*/ 998600 h 6864858"/>
              <a:gd name="connsiteX14" fmla="*/ 7322565 w 10695812"/>
              <a:gd name="connsiteY14" fmla="*/ 2052319 h 6864858"/>
              <a:gd name="connsiteX15" fmla="*/ 4653533 w 10695812"/>
              <a:gd name="connsiteY15" fmla="*/ 2860039 h 6864858"/>
              <a:gd name="connsiteX16" fmla="*/ 4437633 w 10695812"/>
              <a:gd name="connsiteY16" fmla="*/ 1737613 h 6864858"/>
              <a:gd name="connsiteX17" fmla="*/ 6879589 w 10695812"/>
              <a:gd name="connsiteY17" fmla="*/ 998600 h 6864858"/>
              <a:gd name="connsiteX18" fmla="*/ 8770873 w 10695812"/>
              <a:gd name="connsiteY18" fmla="*/ 0 h 6864858"/>
              <a:gd name="connsiteX19" fmla="*/ 8770873 w 10695812"/>
              <a:gd name="connsiteY19" fmla="*/ 127 h 6864858"/>
              <a:gd name="connsiteX20" fmla="*/ 10695812 w 10695812"/>
              <a:gd name="connsiteY20" fmla="*/ 127 h 6864858"/>
              <a:gd name="connsiteX21" fmla="*/ 9301479 w 10695812"/>
              <a:gd name="connsiteY21" fmla="*/ 1017905 h 6864858"/>
              <a:gd name="connsiteX22" fmla="*/ 8688958 w 10695812"/>
              <a:gd name="connsiteY22" fmla="*/ 52832 h 6864858"/>
              <a:gd name="connsiteX23" fmla="*/ 8770873 w 10695812"/>
              <a:gd name="connsiteY23"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95812" h="6864858">
                <a:moveTo>
                  <a:pt x="126" y="3410458"/>
                </a:moveTo>
                <a:lnTo>
                  <a:pt x="4147311" y="6864858"/>
                </a:lnTo>
                <a:lnTo>
                  <a:pt x="2361438" y="6864858"/>
                </a:lnTo>
                <a:lnTo>
                  <a:pt x="126" y="4898009"/>
                </a:lnTo>
                <a:close/>
                <a:moveTo>
                  <a:pt x="0" y="1779650"/>
                </a:moveTo>
                <a:cubicBezTo>
                  <a:pt x="692277" y="1899411"/>
                  <a:pt x="1398905" y="1960117"/>
                  <a:pt x="2102358" y="1960117"/>
                </a:cubicBezTo>
                <a:lnTo>
                  <a:pt x="2104009" y="1960117"/>
                </a:lnTo>
                <a:cubicBezTo>
                  <a:pt x="2204212" y="1960117"/>
                  <a:pt x="2305812" y="1958847"/>
                  <a:pt x="2406396" y="1956434"/>
                </a:cubicBezTo>
                <a:lnTo>
                  <a:pt x="2434590" y="3099053"/>
                </a:lnTo>
                <a:cubicBezTo>
                  <a:pt x="2324735" y="3101720"/>
                  <a:pt x="2213484" y="3103117"/>
                  <a:pt x="2104009" y="3103117"/>
                </a:cubicBezTo>
                <a:lnTo>
                  <a:pt x="2103882" y="3103117"/>
                </a:lnTo>
                <a:lnTo>
                  <a:pt x="2102231" y="3103117"/>
                </a:lnTo>
                <a:cubicBezTo>
                  <a:pt x="1399540" y="3103117"/>
                  <a:pt x="693928" y="3047618"/>
                  <a:pt x="0" y="2938017"/>
                </a:cubicBezTo>
                <a:close/>
                <a:moveTo>
                  <a:pt x="6879589" y="998600"/>
                </a:moveTo>
                <a:lnTo>
                  <a:pt x="7322565" y="2052319"/>
                </a:lnTo>
                <a:cubicBezTo>
                  <a:pt x="6466204" y="2412237"/>
                  <a:pt x="5568187" y="2684017"/>
                  <a:pt x="4653533" y="2860039"/>
                </a:cubicBezTo>
                <a:lnTo>
                  <a:pt x="4437633" y="1737613"/>
                </a:lnTo>
                <a:cubicBezTo>
                  <a:pt x="5274690" y="1576577"/>
                  <a:pt x="6096253" y="1327911"/>
                  <a:pt x="6879589" y="998600"/>
                </a:cubicBezTo>
                <a:close/>
                <a:moveTo>
                  <a:pt x="8770873" y="0"/>
                </a:moveTo>
                <a:lnTo>
                  <a:pt x="8770873" y="127"/>
                </a:lnTo>
                <a:lnTo>
                  <a:pt x="10695812" y="127"/>
                </a:lnTo>
                <a:cubicBezTo>
                  <a:pt x="10252836" y="369443"/>
                  <a:pt x="9786619" y="710057"/>
                  <a:pt x="9301479" y="1017905"/>
                </a:cubicBezTo>
                <a:lnTo>
                  <a:pt x="8688958" y="52832"/>
                </a:lnTo>
                <a:cubicBezTo>
                  <a:pt x="8716390" y="35433"/>
                  <a:pt x="8743568" y="17653"/>
                  <a:pt x="8770873" y="0"/>
                </a:cubicBezTo>
                <a:close/>
              </a:path>
            </a:pathLst>
          </a:custGeom>
          <a:solidFill>
            <a:srgbClr val="F5EADB"/>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27" name="Pladsholder til dato 26">
            <a:extLst>
              <a:ext uri="{FF2B5EF4-FFF2-40B4-BE49-F238E27FC236}">
                <a16:creationId xmlns:a16="http://schemas.microsoft.com/office/drawing/2014/main" id="{E5D61C03-AF41-482A-834A-9698F2C5C98F}"/>
              </a:ext>
            </a:extLst>
          </p:cNvPr>
          <p:cNvSpPr>
            <a:spLocks noGrp="1"/>
          </p:cNvSpPr>
          <p:nvPr>
            <p:ph type="dt" sz="half" idx="11"/>
          </p:nvPr>
        </p:nvSpPr>
        <p:spPr/>
        <p:txBody>
          <a:bodyPr/>
          <a:lstStyle>
            <a:lvl1pPr>
              <a:defRPr>
                <a:solidFill>
                  <a:schemeClr val="tx2"/>
                </a:solidFill>
              </a:defRPr>
            </a:lvl1pPr>
          </a:lstStyle>
          <a:p>
            <a:fld id="{14A6131B-49AA-2B44-B0D7-0266A809E6BD}" type="datetime1">
              <a:rPr lang="da-DK" smtClean="0"/>
              <a:t>07-05-2024</a:t>
            </a:fld>
            <a:endParaRPr lang="da-DK" dirty="0"/>
          </a:p>
        </p:txBody>
      </p:sp>
      <p:sp>
        <p:nvSpPr>
          <p:cNvPr id="28" name="Pladsholder til sidefod 27">
            <a:extLst>
              <a:ext uri="{FF2B5EF4-FFF2-40B4-BE49-F238E27FC236}">
                <a16:creationId xmlns:a16="http://schemas.microsoft.com/office/drawing/2014/main" id="{289396E7-E6D4-3851-BCD6-5EF4E8C5FF5D}"/>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29" name="Pladsholder til slidenummer 28">
            <a:extLst>
              <a:ext uri="{FF2B5EF4-FFF2-40B4-BE49-F238E27FC236}">
                <a16:creationId xmlns:a16="http://schemas.microsoft.com/office/drawing/2014/main" id="{20EF167F-CD44-7803-F99D-50807718EAB6}"/>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69A7CBF8-86C7-0A0A-4FAB-C8CCDD19D7C4}"/>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E6D5EE5C-024D-FDFC-00F4-78CEB17B68A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4A991C44-F6D8-B677-4035-F69FD3B8EF5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D6A4E9DA-160E-DDA4-314C-B00FC59A88C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03A4F3C5-4BC0-54FD-E652-717E5BBEC45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667B2024-C327-7BB1-FA60-1CB73109143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00A47A7-BE05-79E5-34C1-FA4824413DF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E8D7C3E-D1CD-A4B7-0262-0BD1E4F4190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4EF63A5-7AF3-ECBE-22F9-66564CAF2CA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6" name="Kombinationstegning 35">
              <a:extLst>
                <a:ext uri="{FF2B5EF4-FFF2-40B4-BE49-F238E27FC236}">
                  <a16:creationId xmlns:a16="http://schemas.microsoft.com/office/drawing/2014/main" id="{51A02858-515C-2DAF-0D0D-9B73E37889F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0CECB59B-8B97-EBCC-55E7-2398571FC56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0E886966-F85A-1A85-2833-F55217E2708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FF763DE4-F439-3AA3-D67B-2D413CA35A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D1D29843-0111-1E12-3F92-5309917FE6B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1" name="Kombinationstegning 40">
              <a:extLst>
                <a:ext uri="{FF2B5EF4-FFF2-40B4-BE49-F238E27FC236}">
                  <a16:creationId xmlns:a16="http://schemas.microsoft.com/office/drawing/2014/main" id="{8CEE2C4D-9766-D917-1B5D-B793CCEB1BA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1887D193-7DB7-F09E-131D-218132BAAFF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4E0F4F4C-7987-9111-5737-0A5786EC87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7113DB46-FBA5-768C-9A0B-67EC72E0BB0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9210723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Forside blomme - normal grafik">
    <p:bg>
      <p:bgPr>
        <a:solidFill>
          <a:schemeClr val="accent3"/>
        </a:solidFill>
        <a:effectLst/>
      </p:bgPr>
    </p:bg>
    <p:spTree>
      <p:nvGrpSpPr>
        <p:cNvPr id="1" name=""/>
        <p:cNvGrpSpPr/>
        <p:nvPr/>
      </p:nvGrpSpPr>
      <p:grpSpPr>
        <a:xfrm>
          <a:off x="0" y="0"/>
          <a:ext cx="0" cy="0"/>
          <a:chOff x="0" y="0"/>
          <a:chExt cx="0" cy="0"/>
        </a:xfrm>
      </p:grpSpPr>
      <p:sp>
        <p:nvSpPr>
          <p:cNvPr id="38" name="Kombinationstegning 37">
            <a:extLst>
              <a:ext uri="{FF2B5EF4-FFF2-40B4-BE49-F238E27FC236}">
                <a16:creationId xmlns:a16="http://schemas.microsoft.com/office/drawing/2014/main" id="{1998DE6F-C62E-3A93-2CE7-0760C1815A46}"/>
              </a:ext>
            </a:extLst>
          </p:cNvPr>
          <p:cNvSpPr/>
          <p:nvPr/>
        </p:nvSpPr>
        <p:spPr>
          <a:xfrm>
            <a:off x="-5079" y="-6858"/>
            <a:ext cx="12198222" cy="6864856"/>
          </a:xfrm>
          <a:custGeom>
            <a:avLst/>
            <a:gdLst>
              <a:gd name="connsiteX0" fmla="*/ 12000736 w 12198222"/>
              <a:gd name="connsiteY0" fmla="*/ 5252846 h 6864856"/>
              <a:gd name="connsiteX1" fmla="*/ 12198222 w 12198222"/>
              <a:gd name="connsiteY1" fmla="*/ 5583046 h 6864856"/>
              <a:gd name="connsiteX2" fmla="*/ 12198222 w 12198222"/>
              <a:gd name="connsiteY2" fmla="*/ 5838824 h 6864856"/>
              <a:gd name="connsiteX3" fmla="*/ 11892660 w 12198222"/>
              <a:gd name="connsiteY3" fmla="*/ 5319394 h 6864856"/>
              <a:gd name="connsiteX4" fmla="*/ 11241785 w 12198222"/>
              <a:gd name="connsiteY4" fmla="*/ 4134103 h 6864856"/>
              <a:gd name="connsiteX5" fmla="*/ 11633707 w 12198222"/>
              <a:gd name="connsiteY5" fmla="*/ 4685156 h 6864856"/>
              <a:gd name="connsiteX6" fmla="*/ 11528551 w 12198222"/>
              <a:gd name="connsiteY6" fmla="*/ 4756403 h 6864856"/>
              <a:gd name="connsiteX7" fmla="*/ 11139931 w 12198222"/>
              <a:gd name="connsiteY7" fmla="*/ 4209922 h 6864856"/>
              <a:gd name="connsiteX8" fmla="*/ 0 w 12198222"/>
              <a:gd name="connsiteY8" fmla="*/ 3698111 h 6864856"/>
              <a:gd name="connsiteX9" fmla="*/ 1482852 w 12198222"/>
              <a:gd name="connsiteY9" fmla="*/ 4207127 h 6864856"/>
              <a:gd name="connsiteX10" fmla="*/ 5093843 w 12198222"/>
              <a:gd name="connsiteY10" fmla="*/ 6639813 h 6864856"/>
              <a:gd name="connsiteX11" fmla="*/ 5312917 w 12198222"/>
              <a:gd name="connsiteY11" fmla="*/ 6864856 h 6864856"/>
              <a:gd name="connsiteX12" fmla="*/ 5137022 w 12198222"/>
              <a:gd name="connsiteY12" fmla="*/ 6864856 h 6864856"/>
              <a:gd name="connsiteX13" fmla="*/ 5004180 w 12198222"/>
              <a:gd name="connsiteY13" fmla="*/ 6729601 h 6864856"/>
              <a:gd name="connsiteX14" fmla="*/ 1433449 w 12198222"/>
              <a:gd name="connsiteY14" fmla="*/ 4324094 h 6864856"/>
              <a:gd name="connsiteX15" fmla="*/ 0 w 12198222"/>
              <a:gd name="connsiteY15" fmla="*/ 3829683 h 6864856"/>
              <a:gd name="connsiteX16" fmla="*/ 10386948 w 12198222"/>
              <a:gd name="connsiteY16" fmla="*/ 3086099 h 6864856"/>
              <a:gd name="connsiteX17" fmla="*/ 10387075 w 12198222"/>
              <a:gd name="connsiteY17" fmla="*/ 3086226 h 6864856"/>
              <a:gd name="connsiteX18" fmla="*/ 10825987 w 12198222"/>
              <a:gd name="connsiteY18" fmla="*/ 3600830 h 6864856"/>
              <a:gd name="connsiteX19" fmla="*/ 10727562 w 12198222"/>
              <a:gd name="connsiteY19" fmla="*/ 3681094 h 6864856"/>
              <a:gd name="connsiteX20" fmla="*/ 10292206 w 12198222"/>
              <a:gd name="connsiteY20" fmla="*/ 3170681 h 6864856"/>
              <a:gd name="connsiteX21" fmla="*/ 9443083 w 12198222"/>
              <a:gd name="connsiteY21" fmla="*/ 2116961 h 6864856"/>
              <a:gd name="connsiteX22" fmla="*/ 9925683 w 12198222"/>
              <a:gd name="connsiteY22" fmla="*/ 2591179 h 6864856"/>
              <a:gd name="connsiteX23" fmla="*/ 9925556 w 12198222"/>
              <a:gd name="connsiteY23" fmla="*/ 2591179 h 6864856"/>
              <a:gd name="connsiteX24" fmla="*/ 9834624 w 12198222"/>
              <a:gd name="connsiteY24" fmla="*/ 2679826 h 6864856"/>
              <a:gd name="connsiteX25" fmla="*/ 9356088 w 12198222"/>
              <a:gd name="connsiteY25" fmla="*/ 2209417 h 6864856"/>
              <a:gd name="connsiteX26" fmla="*/ 8417812 w 12198222"/>
              <a:gd name="connsiteY26" fmla="*/ 1234058 h 6864856"/>
              <a:gd name="connsiteX27" fmla="*/ 8940290 w 12198222"/>
              <a:gd name="connsiteY27" fmla="*/ 1664207 h 6864856"/>
              <a:gd name="connsiteX28" fmla="*/ 8857360 w 12198222"/>
              <a:gd name="connsiteY28" fmla="*/ 1760473 h 6864856"/>
              <a:gd name="connsiteX29" fmla="*/ 8339199 w 12198222"/>
              <a:gd name="connsiteY29" fmla="*/ 1333880 h 6864856"/>
              <a:gd name="connsiteX30" fmla="*/ 7318501 w 12198222"/>
              <a:gd name="connsiteY30" fmla="*/ 444498 h 6864856"/>
              <a:gd name="connsiteX31" fmla="*/ 7876920 w 12198222"/>
              <a:gd name="connsiteY31" fmla="*/ 827149 h 6864856"/>
              <a:gd name="connsiteX32" fmla="*/ 7802879 w 12198222"/>
              <a:gd name="connsiteY32" fmla="*/ 930273 h 6864856"/>
              <a:gd name="connsiteX33" fmla="*/ 7249032 w 12198222"/>
              <a:gd name="connsiteY33" fmla="*/ 550797 h 6864856"/>
              <a:gd name="connsiteX34" fmla="*/ 6337299 w 12198222"/>
              <a:gd name="connsiteY34" fmla="*/ 0 h 6864856"/>
              <a:gd name="connsiteX35" fmla="*/ 6595109 w 12198222"/>
              <a:gd name="connsiteY35" fmla="*/ 0 h 6864856"/>
              <a:gd name="connsiteX36" fmla="*/ 6743572 w 12198222"/>
              <a:gd name="connsiteY36" fmla="*/ 86741 h 6864856"/>
              <a:gd name="connsiteX37" fmla="*/ 6743572 w 12198222"/>
              <a:gd name="connsiteY37" fmla="*/ 86868 h 6864856"/>
              <a:gd name="connsiteX38" fmla="*/ 6678929 w 12198222"/>
              <a:gd name="connsiteY38" fmla="*/ 196088 h 6864856"/>
              <a:gd name="connsiteX39" fmla="*/ 6337299 w 12198222"/>
              <a:gd name="connsiteY39" fmla="*/ 0 h 686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98222" h="6864856">
                <a:moveTo>
                  <a:pt x="12000736" y="5252846"/>
                </a:moveTo>
                <a:cubicBezTo>
                  <a:pt x="12067666" y="5361558"/>
                  <a:pt x="12133579" y="5472048"/>
                  <a:pt x="12198222" y="5583046"/>
                </a:cubicBezTo>
                <a:lnTo>
                  <a:pt x="12198222" y="5838824"/>
                </a:lnTo>
                <a:cubicBezTo>
                  <a:pt x="12100050" y="5664199"/>
                  <a:pt x="11997561" y="5489701"/>
                  <a:pt x="11892660" y="5319394"/>
                </a:cubicBezTo>
                <a:close/>
                <a:moveTo>
                  <a:pt x="11241785" y="4134103"/>
                </a:moveTo>
                <a:cubicBezTo>
                  <a:pt x="11375897" y="4314062"/>
                  <a:pt x="11507723" y="4499482"/>
                  <a:pt x="11633707" y="4685156"/>
                </a:cubicBezTo>
                <a:lnTo>
                  <a:pt x="11528551" y="4756403"/>
                </a:lnTo>
                <a:cubicBezTo>
                  <a:pt x="11403710" y="4572253"/>
                  <a:pt x="11272900" y="4388484"/>
                  <a:pt x="11139931" y="4209922"/>
                </a:cubicBezTo>
                <a:close/>
                <a:moveTo>
                  <a:pt x="0" y="3698111"/>
                </a:moveTo>
                <a:cubicBezTo>
                  <a:pt x="503555" y="3832604"/>
                  <a:pt x="998474" y="4002403"/>
                  <a:pt x="1482852" y="4207127"/>
                </a:cubicBezTo>
                <a:cubicBezTo>
                  <a:pt x="2835656" y="4778881"/>
                  <a:pt x="4050538" y="5597396"/>
                  <a:pt x="5093843" y="6639813"/>
                </a:cubicBezTo>
                <a:cubicBezTo>
                  <a:pt x="5168010" y="6713853"/>
                  <a:pt x="5241035" y="6789038"/>
                  <a:pt x="5312917" y="6864856"/>
                </a:cubicBezTo>
                <a:lnTo>
                  <a:pt x="5137022" y="6864856"/>
                </a:lnTo>
                <a:cubicBezTo>
                  <a:pt x="5093080" y="6819517"/>
                  <a:pt x="5048885" y="6774305"/>
                  <a:pt x="5004180" y="6729601"/>
                </a:cubicBezTo>
                <a:cubicBezTo>
                  <a:pt x="3972433" y="5698742"/>
                  <a:pt x="2771140" y="4889371"/>
                  <a:pt x="1433449" y="4324094"/>
                </a:cubicBezTo>
                <a:cubicBezTo>
                  <a:pt x="964946" y="4126101"/>
                  <a:pt x="486664" y="3961255"/>
                  <a:pt x="0" y="3829683"/>
                </a:cubicBezTo>
                <a:close/>
                <a:moveTo>
                  <a:pt x="10386948" y="3086099"/>
                </a:moveTo>
                <a:lnTo>
                  <a:pt x="10387075" y="3086226"/>
                </a:lnTo>
                <a:cubicBezTo>
                  <a:pt x="10536427" y="3253739"/>
                  <a:pt x="10684128" y="3426967"/>
                  <a:pt x="10825987" y="3600830"/>
                </a:cubicBezTo>
                <a:lnTo>
                  <a:pt x="10727562" y="3681094"/>
                </a:lnTo>
                <a:cubicBezTo>
                  <a:pt x="10586846" y="3508628"/>
                  <a:pt x="10440415" y="3336797"/>
                  <a:pt x="10292206" y="3170681"/>
                </a:cubicBezTo>
                <a:close/>
                <a:moveTo>
                  <a:pt x="9443083" y="2116961"/>
                </a:moveTo>
                <a:cubicBezTo>
                  <a:pt x="9606660" y="2270758"/>
                  <a:pt x="9768965" y="2430270"/>
                  <a:pt x="9925683" y="2591179"/>
                </a:cubicBezTo>
                <a:lnTo>
                  <a:pt x="9925556" y="2591179"/>
                </a:lnTo>
                <a:lnTo>
                  <a:pt x="9834624" y="2679826"/>
                </a:lnTo>
                <a:cubicBezTo>
                  <a:pt x="9679303" y="2520186"/>
                  <a:pt x="9518267" y="2361944"/>
                  <a:pt x="9356088" y="2209417"/>
                </a:cubicBezTo>
                <a:close/>
                <a:moveTo>
                  <a:pt x="8417812" y="1234058"/>
                </a:moveTo>
                <a:cubicBezTo>
                  <a:pt x="8594342" y="1372996"/>
                  <a:pt x="8770110" y="1517649"/>
                  <a:pt x="8940290" y="1664207"/>
                </a:cubicBezTo>
                <a:lnTo>
                  <a:pt x="8857360" y="1760473"/>
                </a:lnTo>
                <a:cubicBezTo>
                  <a:pt x="8688576" y="1615185"/>
                  <a:pt x="8514205" y="1471675"/>
                  <a:pt x="8339199" y="1333880"/>
                </a:cubicBezTo>
                <a:close/>
                <a:moveTo>
                  <a:pt x="7318501" y="444498"/>
                </a:moveTo>
                <a:cubicBezTo>
                  <a:pt x="7506460" y="567307"/>
                  <a:pt x="7694294" y="696085"/>
                  <a:pt x="7876920" y="827149"/>
                </a:cubicBezTo>
                <a:lnTo>
                  <a:pt x="7802879" y="930273"/>
                </a:lnTo>
                <a:cubicBezTo>
                  <a:pt x="7621777" y="800352"/>
                  <a:pt x="7435468" y="672590"/>
                  <a:pt x="7249032" y="550797"/>
                </a:cubicBezTo>
                <a:close/>
                <a:moveTo>
                  <a:pt x="6337299" y="0"/>
                </a:moveTo>
                <a:lnTo>
                  <a:pt x="6595109" y="0"/>
                </a:lnTo>
                <a:cubicBezTo>
                  <a:pt x="6644893" y="28702"/>
                  <a:pt x="6694423" y="57658"/>
                  <a:pt x="6743572" y="86741"/>
                </a:cubicBezTo>
                <a:lnTo>
                  <a:pt x="6743572" y="86868"/>
                </a:lnTo>
                <a:lnTo>
                  <a:pt x="6678929" y="196088"/>
                </a:lnTo>
                <a:cubicBezTo>
                  <a:pt x="6566407" y="129413"/>
                  <a:pt x="6452107" y="64008"/>
                  <a:pt x="6337299" y="0"/>
                </a:cubicBezTo>
                <a:close/>
              </a:path>
            </a:pathLst>
          </a:custGeom>
          <a:solidFill>
            <a:schemeClr val="tx1"/>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grpSp>
        <p:nvGrpSpPr>
          <p:cNvPr id="4" name="Gruppe 3">
            <a:extLst>
              <a:ext uri="{FF2B5EF4-FFF2-40B4-BE49-F238E27FC236}">
                <a16:creationId xmlns:a16="http://schemas.microsoft.com/office/drawing/2014/main" id="{CED92D80-8FD3-45BB-7C5E-521465174A70}"/>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1DCC51A7-FFE6-4FB8-9C9E-F3D821E26EF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5520C2-E8D6-5A59-8A51-2E7AFDB89B0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7B71F1AF-9556-2A79-02A3-678B40A5300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9ECCAA0-66D4-5BDE-1311-ABB47436C57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0E0B98D-00FF-2FFE-59DB-DF2E263204E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5A25494-CFBD-58F7-51D8-6344479A80E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435AC9E-B73A-FD81-DA08-30FF9A3B221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544D6EF-0B9F-E0BB-DBDA-3E602DD7E86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17B96E3-BE28-C4B7-A65E-BBF48D09BF2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4182348-2235-1E95-FB0B-BE2981FB9D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D8E87A2C-FF03-09F4-BA57-E805326DC5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DE8BFCA-E8FA-50E0-77FC-574DC6A724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4105C15-0187-0A27-A71E-C8B0216712A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1222442-37D6-65E8-CBB8-AAB613FC65D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15CDFEF-EF29-B310-E2B4-A48AC106852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72A69BC-62A0-75E2-A7BD-EAEBE460A6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AFE9791-ECCC-3C04-8BD5-5764C8FF2A6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474F9355-45F9-89EA-F4A2-C2CBD6CE1354}"/>
              </a:ext>
            </a:extLst>
          </p:cNvPr>
          <p:cNvSpPr>
            <a:spLocks noGrp="1"/>
          </p:cNvSpPr>
          <p:nvPr>
            <p:ph type="dt" sz="half" idx="11"/>
          </p:nvPr>
        </p:nvSpPr>
        <p:spPr/>
        <p:txBody>
          <a:bodyPr/>
          <a:lstStyle>
            <a:lvl1pPr>
              <a:defRPr>
                <a:solidFill>
                  <a:schemeClr val="bg2"/>
                </a:solidFill>
              </a:defRPr>
            </a:lvl1pPr>
          </a:lstStyle>
          <a:p>
            <a:fld id="{F4C1A391-65B1-4C46-A689-3EE82F3AA19D}" type="datetime1">
              <a:rPr lang="da-DK" smtClean="0"/>
              <a:t>07-05-2024</a:t>
            </a:fld>
            <a:endParaRPr lang="da-DK" dirty="0"/>
          </a:p>
        </p:txBody>
      </p:sp>
      <p:sp>
        <p:nvSpPr>
          <p:cNvPr id="26" name="Pladsholder til sidefod 25">
            <a:extLst>
              <a:ext uri="{FF2B5EF4-FFF2-40B4-BE49-F238E27FC236}">
                <a16:creationId xmlns:a16="http://schemas.microsoft.com/office/drawing/2014/main" id="{815BCF26-8B6E-384B-D8B7-1213F07D2B90}"/>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5EE1C3B4-749D-B34C-46ED-87A77A9DA17C}"/>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235786663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rside lys sand - stor grafik">
    <p:bg>
      <p:bgPr>
        <a:solidFill>
          <a:srgbClr val="F9F2E9"/>
        </a:solidFill>
        <a:effectLst/>
      </p:bgPr>
    </p:bg>
    <p:spTree>
      <p:nvGrpSpPr>
        <p:cNvPr id="1" name=""/>
        <p:cNvGrpSpPr/>
        <p:nvPr/>
      </p:nvGrpSpPr>
      <p:grpSpPr>
        <a:xfrm>
          <a:off x="0" y="0"/>
          <a:ext cx="0" cy="0"/>
          <a:chOff x="0" y="0"/>
          <a:chExt cx="0" cy="0"/>
        </a:xfrm>
      </p:grpSpPr>
      <p:sp>
        <p:nvSpPr>
          <p:cNvPr id="24" name="Kombinationstegning 23">
            <a:extLst>
              <a:ext uri="{FF2B5EF4-FFF2-40B4-BE49-F238E27FC236}">
                <a16:creationId xmlns:a16="http://schemas.microsoft.com/office/drawing/2014/main" id="{5870CD4E-E487-56D0-E4AE-ED3EE2EB627A}"/>
              </a:ext>
            </a:extLst>
          </p:cNvPr>
          <p:cNvSpPr/>
          <p:nvPr userDrawn="1"/>
        </p:nvSpPr>
        <p:spPr>
          <a:xfrm>
            <a:off x="0" y="0"/>
            <a:ext cx="12198224" cy="6864858"/>
          </a:xfrm>
          <a:custGeom>
            <a:avLst/>
            <a:gdLst>
              <a:gd name="connsiteX0" fmla="*/ 8602473 w 12198224"/>
              <a:gd name="connsiteY0" fmla="*/ 0 h 6864858"/>
              <a:gd name="connsiteX1" fmla="*/ 12198224 w 12198224"/>
              <a:gd name="connsiteY1" fmla="*/ 0 h 6864858"/>
              <a:gd name="connsiteX2" fmla="*/ 12198224 w 12198224"/>
              <a:gd name="connsiteY2" fmla="*/ 4640326 h 6864858"/>
              <a:gd name="connsiteX3" fmla="*/ 9225788 w 12198224"/>
              <a:gd name="connsiteY3" fmla="*/ 5226431 h 6864858"/>
              <a:gd name="connsiteX4" fmla="*/ 8602473 w 12198224"/>
              <a:gd name="connsiteY4" fmla="*/ 0 h 6864858"/>
              <a:gd name="connsiteX5" fmla="*/ 3397123 w 12198224"/>
              <a:gd name="connsiteY5" fmla="*/ 0 h 6864858"/>
              <a:gd name="connsiteX6" fmla="*/ 7809103 w 12198224"/>
              <a:gd name="connsiteY6" fmla="*/ 0 h 6864858"/>
              <a:gd name="connsiteX7" fmla="*/ 3800729 w 12198224"/>
              <a:gd name="connsiteY7" fmla="*/ 6864858 h 6864858"/>
              <a:gd name="connsiteX8" fmla="*/ 0 w 12198224"/>
              <a:gd name="connsiteY8" fmla="*/ 6864858 h 6864858"/>
              <a:gd name="connsiteX9" fmla="*/ 0 w 12198224"/>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4" h="6864858">
                <a:moveTo>
                  <a:pt x="8602473" y="0"/>
                </a:moveTo>
                <a:lnTo>
                  <a:pt x="12198224" y="0"/>
                </a:lnTo>
                <a:lnTo>
                  <a:pt x="12198224"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rgbClr val="F5EADB"/>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0" name="Pladsholder til dato 29">
            <a:extLst>
              <a:ext uri="{FF2B5EF4-FFF2-40B4-BE49-F238E27FC236}">
                <a16:creationId xmlns:a16="http://schemas.microsoft.com/office/drawing/2014/main" id="{F6B868FE-88A1-F092-B669-64C404E17823}"/>
              </a:ext>
            </a:extLst>
          </p:cNvPr>
          <p:cNvSpPr>
            <a:spLocks noGrp="1"/>
          </p:cNvSpPr>
          <p:nvPr>
            <p:ph type="dt" sz="half" idx="11"/>
          </p:nvPr>
        </p:nvSpPr>
        <p:spPr/>
        <p:txBody>
          <a:bodyPr/>
          <a:lstStyle>
            <a:lvl1pPr>
              <a:defRPr>
                <a:solidFill>
                  <a:schemeClr val="tx2"/>
                </a:solidFill>
              </a:defRPr>
            </a:lvl1pPr>
          </a:lstStyle>
          <a:p>
            <a:fld id="{D77622D1-A541-7B41-AAEB-CBAC0255FDC8}" type="datetime1">
              <a:rPr lang="da-DK" smtClean="0"/>
              <a:t>07-05-2024</a:t>
            </a:fld>
            <a:endParaRPr lang="da-DK" dirty="0"/>
          </a:p>
        </p:txBody>
      </p:sp>
      <p:sp>
        <p:nvSpPr>
          <p:cNvPr id="31" name="Pladsholder til sidefod 30">
            <a:extLst>
              <a:ext uri="{FF2B5EF4-FFF2-40B4-BE49-F238E27FC236}">
                <a16:creationId xmlns:a16="http://schemas.microsoft.com/office/drawing/2014/main" id="{2673F2F8-CCD4-AF17-9508-08BF19D1E819}"/>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51D8D569-530B-DC21-CCC1-CF4FA6FD8BE3}"/>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C71CD710-918B-4567-70C9-F2D9D0DE57AC}"/>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2ABA64D5-C600-2513-CDE5-260C39724CE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F2315840-C3EE-47C3-4B68-8C4D0F48225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D932721C-4C13-326D-111B-F69F65C2B8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7" name="Kombinationstegning 6">
              <a:extLst>
                <a:ext uri="{FF2B5EF4-FFF2-40B4-BE49-F238E27FC236}">
                  <a16:creationId xmlns:a16="http://schemas.microsoft.com/office/drawing/2014/main" id="{701D872A-81F0-3ABA-DC0B-E52C93815A2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8" name="Kombinationstegning 7">
              <a:extLst>
                <a:ext uri="{FF2B5EF4-FFF2-40B4-BE49-F238E27FC236}">
                  <a16:creationId xmlns:a16="http://schemas.microsoft.com/office/drawing/2014/main" id="{2BE5F938-48CD-7293-5AFC-8FB7A8D2985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0" name="Kombinationstegning 9">
              <a:extLst>
                <a:ext uri="{FF2B5EF4-FFF2-40B4-BE49-F238E27FC236}">
                  <a16:creationId xmlns:a16="http://schemas.microsoft.com/office/drawing/2014/main" id="{E7459184-5A8C-989B-7E83-3F8D947D72F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1" name="Kombinationstegning 10">
              <a:extLst>
                <a:ext uri="{FF2B5EF4-FFF2-40B4-BE49-F238E27FC236}">
                  <a16:creationId xmlns:a16="http://schemas.microsoft.com/office/drawing/2014/main" id="{9FB67933-F9B2-72DF-A937-E86F3EC113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2" name="Kombinationstegning 11">
              <a:extLst>
                <a:ext uri="{FF2B5EF4-FFF2-40B4-BE49-F238E27FC236}">
                  <a16:creationId xmlns:a16="http://schemas.microsoft.com/office/drawing/2014/main" id="{350851D0-15D3-C830-CF50-EE5EA48A587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3" name="Kombinationstegning 12">
              <a:extLst>
                <a:ext uri="{FF2B5EF4-FFF2-40B4-BE49-F238E27FC236}">
                  <a16:creationId xmlns:a16="http://schemas.microsoft.com/office/drawing/2014/main" id="{294CEAF4-6233-56B4-2268-E27ABEF78E7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4" name="Kombinationstegning 13">
              <a:extLst>
                <a:ext uri="{FF2B5EF4-FFF2-40B4-BE49-F238E27FC236}">
                  <a16:creationId xmlns:a16="http://schemas.microsoft.com/office/drawing/2014/main" id="{F8D30673-481A-F856-2065-23A81A7F1B2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5" name="Kombinationstegning 14">
              <a:extLst>
                <a:ext uri="{FF2B5EF4-FFF2-40B4-BE49-F238E27FC236}">
                  <a16:creationId xmlns:a16="http://schemas.microsoft.com/office/drawing/2014/main" id="{2126D866-49A4-7EA3-0C63-8B79EE478B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6" name="Kombinationstegning 15">
              <a:extLst>
                <a:ext uri="{FF2B5EF4-FFF2-40B4-BE49-F238E27FC236}">
                  <a16:creationId xmlns:a16="http://schemas.microsoft.com/office/drawing/2014/main" id="{248BC8A5-F71B-870D-FBE5-C3F3C7D5A21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7" name="Kombinationstegning 16">
              <a:extLst>
                <a:ext uri="{FF2B5EF4-FFF2-40B4-BE49-F238E27FC236}">
                  <a16:creationId xmlns:a16="http://schemas.microsoft.com/office/drawing/2014/main" id="{0B1A2742-1A35-6FDC-CC12-D1689266F2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9" name="Kombinationstegning 18">
              <a:extLst>
                <a:ext uri="{FF2B5EF4-FFF2-40B4-BE49-F238E27FC236}">
                  <a16:creationId xmlns:a16="http://schemas.microsoft.com/office/drawing/2014/main" id="{5E47F353-3F3F-FA4C-80A1-D17390F9951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0" name="Kombinationstegning 19">
              <a:extLst>
                <a:ext uri="{FF2B5EF4-FFF2-40B4-BE49-F238E27FC236}">
                  <a16:creationId xmlns:a16="http://schemas.microsoft.com/office/drawing/2014/main" id="{0876A5F3-925C-D268-AECD-C7EA58167A7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1" name="Kombinationstegning 20">
              <a:extLst>
                <a:ext uri="{FF2B5EF4-FFF2-40B4-BE49-F238E27FC236}">
                  <a16:creationId xmlns:a16="http://schemas.microsoft.com/office/drawing/2014/main" id="{D01790C7-5228-1AB4-4D69-E4229E239E0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2" name="Kombinationstegning 21">
              <a:extLst>
                <a:ext uri="{FF2B5EF4-FFF2-40B4-BE49-F238E27FC236}">
                  <a16:creationId xmlns:a16="http://schemas.microsoft.com/office/drawing/2014/main" id="{BB24E10E-246C-823E-D924-5BA8DC1DA14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21670503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rside mørk sand - normal grafik">
    <p:bg>
      <p:bgPr>
        <a:solidFill>
          <a:srgbClr val="75695A"/>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49BF18C7-196E-FED9-480C-8FA8F8F0E1A9}"/>
              </a:ext>
            </a:extLst>
          </p:cNvPr>
          <p:cNvSpPr/>
          <p:nvPr userDrawn="1"/>
        </p:nvSpPr>
        <p:spPr>
          <a:xfrm>
            <a:off x="-5079" y="-6858"/>
            <a:ext cx="12198222" cy="6864856"/>
          </a:xfrm>
          <a:custGeom>
            <a:avLst/>
            <a:gdLst>
              <a:gd name="connsiteX0" fmla="*/ 12000736 w 12198222"/>
              <a:gd name="connsiteY0" fmla="*/ 5252846 h 6864856"/>
              <a:gd name="connsiteX1" fmla="*/ 12198222 w 12198222"/>
              <a:gd name="connsiteY1" fmla="*/ 5583046 h 6864856"/>
              <a:gd name="connsiteX2" fmla="*/ 12198222 w 12198222"/>
              <a:gd name="connsiteY2" fmla="*/ 5838824 h 6864856"/>
              <a:gd name="connsiteX3" fmla="*/ 11892660 w 12198222"/>
              <a:gd name="connsiteY3" fmla="*/ 5319394 h 6864856"/>
              <a:gd name="connsiteX4" fmla="*/ 11241785 w 12198222"/>
              <a:gd name="connsiteY4" fmla="*/ 4134103 h 6864856"/>
              <a:gd name="connsiteX5" fmla="*/ 11633707 w 12198222"/>
              <a:gd name="connsiteY5" fmla="*/ 4685156 h 6864856"/>
              <a:gd name="connsiteX6" fmla="*/ 11528551 w 12198222"/>
              <a:gd name="connsiteY6" fmla="*/ 4756403 h 6864856"/>
              <a:gd name="connsiteX7" fmla="*/ 11139931 w 12198222"/>
              <a:gd name="connsiteY7" fmla="*/ 4209922 h 6864856"/>
              <a:gd name="connsiteX8" fmla="*/ 0 w 12198222"/>
              <a:gd name="connsiteY8" fmla="*/ 3698111 h 6864856"/>
              <a:gd name="connsiteX9" fmla="*/ 1482852 w 12198222"/>
              <a:gd name="connsiteY9" fmla="*/ 4207127 h 6864856"/>
              <a:gd name="connsiteX10" fmla="*/ 5093843 w 12198222"/>
              <a:gd name="connsiteY10" fmla="*/ 6639813 h 6864856"/>
              <a:gd name="connsiteX11" fmla="*/ 5312917 w 12198222"/>
              <a:gd name="connsiteY11" fmla="*/ 6864856 h 6864856"/>
              <a:gd name="connsiteX12" fmla="*/ 5137022 w 12198222"/>
              <a:gd name="connsiteY12" fmla="*/ 6864856 h 6864856"/>
              <a:gd name="connsiteX13" fmla="*/ 5004180 w 12198222"/>
              <a:gd name="connsiteY13" fmla="*/ 6729601 h 6864856"/>
              <a:gd name="connsiteX14" fmla="*/ 1433449 w 12198222"/>
              <a:gd name="connsiteY14" fmla="*/ 4324094 h 6864856"/>
              <a:gd name="connsiteX15" fmla="*/ 0 w 12198222"/>
              <a:gd name="connsiteY15" fmla="*/ 3829683 h 6864856"/>
              <a:gd name="connsiteX16" fmla="*/ 10386948 w 12198222"/>
              <a:gd name="connsiteY16" fmla="*/ 3086099 h 6864856"/>
              <a:gd name="connsiteX17" fmla="*/ 10387075 w 12198222"/>
              <a:gd name="connsiteY17" fmla="*/ 3086226 h 6864856"/>
              <a:gd name="connsiteX18" fmla="*/ 10825987 w 12198222"/>
              <a:gd name="connsiteY18" fmla="*/ 3600830 h 6864856"/>
              <a:gd name="connsiteX19" fmla="*/ 10727562 w 12198222"/>
              <a:gd name="connsiteY19" fmla="*/ 3681094 h 6864856"/>
              <a:gd name="connsiteX20" fmla="*/ 10292206 w 12198222"/>
              <a:gd name="connsiteY20" fmla="*/ 3170681 h 6864856"/>
              <a:gd name="connsiteX21" fmla="*/ 9443083 w 12198222"/>
              <a:gd name="connsiteY21" fmla="*/ 2116961 h 6864856"/>
              <a:gd name="connsiteX22" fmla="*/ 9925683 w 12198222"/>
              <a:gd name="connsiteY22" fmla="*/ 2591179 h 6864856"/>
              <a:gd name="connsiteX23" fmla="*/ 9925556 w 12198222"/>
              <a:gd name="connsiteY23" fmla="*/ 2591179 h 6864856"/>
              <a:gd name="connsiteX24" fmla="*/ 9834624 w 12198222"/>
              <a:gd name="connsiteY24" fmla="*/ 2679826 h 6864856"/>
              <a:gd name="connsiteX25" fmla="*/ 9356088 w 12198222"/>
              <a:gd name="connsiteY25" fmla="*/ 2209417 h 6864856"/>
              <a:gd name="connsiteX26" fmla="*/ 8417812 w 12198222"/>
              <a:gd name="connsiteY26" fmla="*/ 1234058 h 6864856"/>
              <a:gd name="connsiteX27" fmla="*/ 8940290 w 12198222"/>
              <a:gd name="connsiteY27" fmla="*/ 1664207 h 6864856"/>
              <a:gd name="connsiteX28" fmla="*/ 8857360 w 12198222"/>
              <a:gd name="connsiteY28" fmla="*/ 1760473 h 6864856"/>
              <a:gd name="connsiteX29" fmla="*/ 8339199 w 12198222"/>
              <a:gd name="connsiteY29" fmla="*/ 1333880 h 6864856"/>
              <a:gd name="connsiteX30" fmla="*/ 7318501 w 12198222"/>
              <a:gd name="connsiteY30" fmla="*/ 444498 h 6864856"/>
              <a:gd name="connsiteX31" fmla="*/ 7876920 w 12198222"/>
              <a:gd name="connsiteY31" fmla="*/ 827149 h 6864856"/>
              <a:gd name="connsiteX32" fmla="*/ 7802879 w 12198222"/>
              <a:gd name="connsiteY32" fmla="*/ 930273 h 6864856"/>
              <a:gd name="connsiteX33" fmla="*/ 7249032 w 12198222"/>
              <a:gd name="connsiteY33" fmla="*/ 550797 h 6864856"/>
              <a:gd name="connsiteX34" fmla="*/ 6337299 w 12198222"/>
              <a:gd name="connsiteY34" fmla="*/ 0 h 6864856"/>
              <a:gd name="connsiteX35" fmla="*/ 6595109 w 12198222"/>
              <a:gd name="connsiteY35" fmla="*/ 0 h 6864856"/>
              <a:gd name="connsiteX36" fmla="*/ 6743572 w 12198222"/>
              <a:gd name="connsiteY36" fmla="*/ 86741 h 6864856"/>
              <a:gd name="connsiteX37" fmla="*/ 6743572 w 12198222"/>
              <a:gd name="connsiteY37" fmla="*/ 86868 h 6864856"/>
              <a:gd name="connsiteX38" fmla="*/ 6678929 w 12198222"/>
              <a:gd name="connsiteY38" fmla="*/ 196088 h 6864856"/>
              <a:gd name="connsiteX39" fmla="*/ 6337299 w 12198222"/>
              <a:gd name="connsiteY39" fmla="*/ 0 h 686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98222" h="6864856">
                <a:moveTo>
                  <a:pt x="12000736" y="5252846"/>
                </a:moveTo>
                <a:cubicBezTo>
                  <a:pt x="12067666" y="5361558"/>
                  <a:pt x="12133579" y="5472048"/>
                  <a:pt x="12198222" y="5583046"/>
                </a:cubicBezTo>
                <a:lnTo>
                  <a:pt x="12198222" y="5838824"/>
                </a:lnTo>
                <a:cubicBezTo>
                  <a:pt x="12100050" y="5664199"/>
                  <a:pt x="11997561" y="5489701"/>
                  <a:pt x="11892660" y="5319394"/>
                </a:cubicBezTo>
                <a:close/>
                <a:moveTo>
                  <a:pt x="11241785" y="4134103"/>
                </a:moveTo>
                <a:cubicBezTo>
                  <a:pt x="11375897" y="4314062"/>
                  <a:pt x="11507723" y="4499482"/>
                  <a:pt x="11633707" y="4685156"/>
                </a:cubicBezTo>
                <a:lnTo>
                  <a:pt x="11528551" y="4756403"/>
                </a:lnTo>
                <a:cubicBezTo>
                  <a:pt x="11403710" y="4572253"/>
                  <a:pt x="11272900" y="4388484"/>
                  <a:pt x="11139931" y="4209922"/>
                </a:cubicBezTo>
                <a:close/>
                <a:moveTo>
                  <a:pt x="0" y="3698111"/>
                </a:moveTo>
                <a:cubicBezTo>
                  <a:pt x="503555" y="3832604"/>
                  <a:pt x="998474" y="4002403"/>
                  <a:pt x="1482852" y="4207127"/>
                </a:cubicBezTo>
                <a:cubicBezTo>
                  <a:pt x="2835656" y="4778881"/>
                  <a:pt x="4050538" y="5597396"/>
                  <a:pt x="5093843" y="6639813"/>
                </a:cubicBezTo>
                <a:cubicBezTo>
                  <a:pt x="5168010" y="6713853"/>
                  <a:pt x="5241035" y="6789038"/>
                  <a:pt x="5312917" y="6864856"/>
                </a:cubicBezTo>
                <a:lnTo>
                  <a:pt x="5137022" y="6864856"/>
                </a:lnTo>
                <a:cubicBezTo>
                  <a:pt x="5093080" y="6819517"/>
                  <a:pt x="5048885" y="6774305"/>
                  <a:pt x="5004180" y="6729601"/>
                </a:cubicBezTo>
                <a:cubicBezTo>
                  <a:pt x="3972433" y="5698742"/>
                  <a:pt x="2771140" y="4889371"/>
                  <a:pt x="1433449" y="4324094"/>
                </a:cubicBezTo>
                <a:cubicBezTo>
                  <a:pt x="964946" y="4126101"/>
                  <a:pt x="486664" y="3961255"/>
                  <a:pt x="0" y="3829683"/>
                </a:cubicBezTo>
                <a:close/>
                <a:moveTo>
                  <a:pt x="10386948" y="3086099"/>
                </a:moveTo>
                <a:lnTo>
                  <a:pt x="10387075" y="3086226"/>
                </a:lnTo>
                <a:cubicBezTo>
                  <a:pt x="10536427" y="3253739"/>
                  <a:pt x="10684128" y="3426967"/>
                  <a:pt x="10825987" y="3600830"/>
                </a:cubicBezTo>
                <a:lnTo>
                  <a:pt x="10727562" y="3681094"/>
                </a:lnTo>
                <a:cubicBezTo>
                  <a:pt x="10586846" y="3508628"/>
                  <a:pt x="10440415" y="3336797"/>
                  <a:pt x="10292206" y="3170681"/>
                </a:cubicBezTo>
                <a:close/>
                <a:moveTo>
                  <a:pt x="9443083" y="2116961"/>
                </a:moveTo>
                <a:cubicBezTo>
                  <a:pt x="9606660" y="2270758"/>
                  <a:pt x="9768965" y="2430270"/>
                  <a:pt x="9925683" y="2591179"/>
                </a:cubicBezTo>
                <a:lnTo>
                  <a:pt x="9925556" y="2591179"/>
                </a:lnTo>
                <a:lnTo>
                  <a:pt x="9834624" y="2679826"/>
                </a:lnTo>
                <a:cubicBezTo>
                  <a:pt x="9679303" y="2520186"/>
                  <a:pt x="9518267" y="2361944"/>
                  <a:pt x="9356088" y="2209417"/>
                </a:cubicBezTo>
                <a:close/>
                <a:moveTo>
                  <a:pt x="8417812" y="1234058"/>
                </a:moveTo>
                <a:cubicBezTo>
                  <a:pt x="8594342" y="1372996"/>
                  <a:pt x="8770110" y="1517649"/>
                  <a:pt x="8940290" y="1664207"/>
                </a:cubicBezTo>
                <a:lnTo>
                  <a:pt x="8857360" y="1760473"/>
                </a:lnTo>
                <a:cubicBezTo>
                  <a:pt x="8688576" y="1615185"/>
                  <a:pt x="8514205" y="1471675"/>
                  <a:pt x="8339199" y="1333880"/>
                </a:cubicBezTo>
                <a:close/>
                <a:moveTo>
                  <a:pt x="7318501" y="444498"/>
                </a:moveTo>
                <a:cubicBezTo>
                  <a:pt x="7506460" y="567307"/>
                  <a:pt x="7694294" y="696085"/>
                  <a:pt x="7876920" y="827149"/>
                </a:cubicBezTo>
                <a:lnTo>
                  <a:pt x="7802879" y="930273"/>
                </a:lnTo>
                <a:cubicBezTo>
                  <a:pt x="7621777" y="800352"/>
                  <a:pt x="7435468" y="672590"/>
                  <a:pt x="7249032" y="550797"/>
                </a:cubicBezTo>
                <a:close/>
                <a:moveTo>
                  <a:pt x="6337299" y="0"/>
                </a:moveTo>
                <a:lnTo>
                  <a:pt x="6595109" y="0"/>
                </a:lnTo>
                <a:cubicBezTo>
                  <a:pt x="6644893" y="28702"/>
                  <a:pt x="6694423" y="57658"/>
                  <a:pt x="6743572" y="86741"/>
                </a:cubicBezTo>
                <a:lnTo>
                  <a:pt x="6743572" y="86868"/>
                </a:lnTo>
                <a:lnTo>
                  <a:pt x="6678929" y="196088"/>
                </a:lnTo>
                <a:cubicBezTo>
                  <a:pt x="6566407" y="129413"/>
                  <a:pt x="6452107" y="64008"/>
                  <a:pt x="6337299" y="0"/>
                </a:cubicBezTo>
                <a:close/>
              </a:path>
            </a:pathLst>
          </a:custGeom>
          <a:solidFill>
            <a:srgbClr val="FAF2E9"/>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4" name="Gruppe 3">
            <a:extLst>
              <a:ext uri="{FF2B5EF4-FFF2-40B4-BE49-F238E27FC236}">
                <a16:creationId xmlns:a16="http://schemas.microsoft.com/office/drawing/2014/main" id="{CED92D80-8FD3-45BB-7C5E-521465174A70}"/>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1DCC51A7-FFE6-4FB8-9C9E-F3D821E26EF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5520C2-E8D6-5A59-8A51-2E7AFDB89B0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7B71F1AF-9556-2A79-02A3-678B40A5300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9ECCAA0-66D4-5BDE-1311-ABB47436C57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0E0B98D-00FF-2FFE-59DB-DF2E263204E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5A25494-CFBD-58F7-51D8-6344479A80E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435AC9E-B73A-FD81-DA08-30FF9A3B221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544D6EF-0B9F-E0BB-DBDA-3E602DD7E86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17B96E3-BE28-C4B7-A65E-BBF48D09BF2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4182348-2235-1E95-FB0B-BE2981FB9D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D8E87A2C-FF03-09F4-BA57-E805326DC5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DE8BFCA-E8FA-50E0-77FC-574DC6A724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4105C15-0187-0A27-A71E-C8B0216712A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1222442-37D6-65E8-CBB8-AAB613FC65D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15CDFEF-EF29-B310-E2B4-A48AC106852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72A69BC-62A0-75E2-A7BD-EAEBE460A6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AFE9791-ECCC-3C04-8BD5-5764C8FF2A6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474F9355-45F9-89EA-F4A2-C2CBD6CE1354}"/>
              </a:ext>
            </a:extLst>
          </p:cNvPr>
          <p:cNvSpPr>
            <a:spLocks noGrp="1"/>
          </p:cNvSpPr>
          <p:nvPr>
            <p:ph type="dt" sz="half" idx="11"/>
          </p:nvPr>
        </p:nvSpPr>
        <p:spPr/>
        <p:txBody>
          <a:bodyPr/>
          <a:lstStyle>
            <a:lvl1pPr>
              <a:defRPr>
                <a:solidFill>
                  <a:schemeClr val="bg2"/>
                </a:solidFill>
              </a:defRPr>
            </a:lvl1pPr>
          </a:lstStyle>
          <a:p>
            <a:fld id="{D60CC0E7-E524-B948-B438-7D1675DF2199}" type="datetime1">
              <a:rPr lang="da-DK" smtClean="0"/>
              <a:t>07-05-2024</a:t>
            </a:fld>
            <a:endParaRPr lang="da-DK" dirty="0"/>
          </a:p>
        </p:txBody>
      </p:sp>
      <p:sp>
        <p:nvSpPr>
          <p:cNvPr id="26" name="Pladsholder til sidefod 25">
            <a:extLst>
              <a:ext uri="{FF2B5EF4-FFF2-40B4-BE49-F238E27FC236}">
                <a16:creationId xmlns:a16="http://schemas.microsoft.com/office/drawing/2014/main" id="{815BCF26-8B6E-384B-D8B7-1213F07D2B90}"/>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5EE1C3B4-749D-B34C-46ED-87A77A9DA17C}"/>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1734862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rside mørk sand - mellem grafik">
    <p:bg>
      <p:bgPr>
        <a:solidFill>
          <a:srgbClr val="75695A"/>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BB5EF227-A4CE-8A6F-A3D9-129B0CE962EC}"/>
              </a:ext>
            </a:extLst>
          </p:cNvPr>
          <p:cNvSpPr>
            <a:spLocks noChangeAspect="1"/>
          </p:cNvSpPr>
          <p:nvPr userDrawn="1"/>
        </p:nvSpPr>
        <p:spPr>
          <a:xfrm>
            <a:off x="1167360" y="0"/>
            <a:ext cx="11024640" cy="6858000"/>
          </a:xfrm>
          <a:custGeom>
            <a:avLst/>
            <a:gdLst>
              <a:gd name="connsiteX0" fmla="*/ 4365579 w 7035236"/>
              <a:gd name="connsiteY0" fmla="*/ 1387940 h 4376347"/>
              <a:gd name="connsiteX1" fmla="*/ 4622392 w 7035236"/>
              <a:gd name="connsiteY1" fmla="*/ 2155788 h 4376347"/>
              <a:gd name="connsiteX2" fmla="*/ 2821138 w 7035236"/>
              <a:gd name="connsiteY2" fmla="*/ 2973833 h 4376347"/>
              <a:gd name="connsiteX3" fmla="*/ 2411792 w 7035236"/>
              <a:gd name="connsiteY3" fmla="*/ 2275289 h 4376347"/>
              <a:gd name="connsiteX4" fmla="*/ 2411711 w 7035236"/>
              <a:gd name="connsiteY4" fmla="*/ 2275289 h 4376347"/>
              <a:gd name="connsiteX5" fmla="*/ 4365579 w 7035236"/>
              <a:gd name="connsiteY5" fmla="*/ 1387940 h 4376347"/>
              <a:gd name="connsiteX6" fmla="*/ 7035236 w 7035236"/>
              <a:gd name="connsiteY6" fmla="*/ 870265 h 4376347"/>
              <a:gd name="connsiteX7" fmla="*/ 7035236 w 7035236"/>
              <a:gd name="connsiteY7" fmla="*/ 1681509 h 4376347"/>
              <a:gd name="connsiteX8" fmla="*/ 6160922 w 7035236"/>
              <a:gd name="connsiteY8" fmla="*/ 1779069 h 4376347"/>
              <a:gd name="connsiteX9" fmla="*/ 6034054 w 7035236"/>
              <a:gd name="connsiteY9" fmla="*/ 979483 h 4376347"/>
              <a:gd name="connsiteX10" fmla="*/ 7035236 w 7035236"/>
              <a:gd name="connsiteY10" fmla="*/ 870265 h 4376347"/>
              <a:gd name="connsiteX11" fmla="*/ 2555258 w 7035236"/>
              <a:gd name="connsiteY11" fmla="*/ 0 h 4376347"/>
              <a:gd name="connsiteX12" fmla="*/ 3492803 w 7035236"/>
              <a:gd name="connsiteY12" fmla="*/ 0 h 4376347"/>
              <a:gd name="connsiteX13" fmla="*/ 1348511 w 7035236"/>
              <a:gd name="connsiteY13" fmla="*/ 3672540 h 4376347"/>
              <a:gd name="connsiteX14" fmla="*/ 1526791 w 7035236"/>
              <a:gd name="connsiteY14" fmla="*/ 3885390 h 4376347"/>
              <a:gd name="connsiteX15" fmla="*/ 985071 w 7035236"/>
              <a:gd name="connsiteY15" fmla="*/ 4376347 h 4376347"/>
              <a:gd name="connsiteX16" fmla="*/ 0 w 7035236"/>
              <a:gd name="connsiteY16" fmla="*/ 4376347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35236" h="4376347">
                <a:moveTo>
                  <a:pt x="4365579" y="1387940"/>
                </a:moveTo>
                <a:lnTo>
                  <a:pt x="4622392" y="2155788"/>
                </a:lnTo>
                <a:cubicBezTo>
                  <a:pt x="3995823" y="2365319"/>
                  <a:pt x="3389738" y="2640592"/>
                  <a:pt x="2821138" y="2973833"/>
                </a:cubicBezTo>
                <a:lnTo>
                  <a:pt x="2411792" y="2275289"/>
                </a:lnTo>
                <a:lnTo>
                  <a:pt x="2411711" y="2275289"/>
                </a:lnTo>
                <a:cubicBezTo>
                  <a:pt x="3028564" y="1913791"/>
                  <a:pt x="3685980" y="1615202"/>
                  <a:pt x="4365579" y="1387940"/>
                </a:cubicBezTo>
                <a:close/>
                <a:moveTo>
                  <a:pt x="7035236" y="870265"/>
                </a:moveTo>
                <a:lnTo>
                  <a:pt x="7035236" y="1681509"/>
                </a:lnTo>
                <a:cubicBezTo>
                  <a:pt x="6742395" y="1700697"/>
                  <a:pt x="6450039" y="1733163"/>
                  <a:pt x="6160922" y="1779069"/>
                </a:cubicBezTo>
                <a:lnTo>
                  <a:pt x="6034054" y="979483"/>
                </a:lnTo>
                <a:cubicBezTo>
                  <a:pt x="6365029" y="926939"/>
                  <a:pt x="6699971" y="890506"/>
                  <a:pt x="7035236" y="870265"/>
                </a:cubicBezTo>
                <a:close/>
                <a:moveTo>
                  <a:pt x="2555258" y="0"/>
                </a:moveTo>
                <a:lnTo>
                  <a:pt x="3492803" y="0"/>
                </a:lnTo>
                <a:lnTo>
                  <a:pt x="1348511" y="3672540"/>
                </a:lnTo>
                <a:lnTo>
                  <a:pt x="1526791" y="3885390"/>
                </a:lnTo>
                <a:cubicBezTo>
                  <a:pt x="1340658" y="4041243"/>
                  <a:pt x="1159302" y="4205921"/>
                  <a:pt x="985071" y="4376347"/>
                </a:cubicBezTo>
                <a:lnTo>
                  <a:pt x="0" y="4376347"/>
                </a:lnTo>
                <a:close/>
              </a:path>
            </a:pathLst>
          </a:custGeom>
          <a:solidFill>
            <a:srgbClr val="FAF2E9"/>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5" name="Gruppe 4">
            <a:extLst>
              <a:ext uri="{FF2B5EF4-FFF2-40B4-BE49-F238E27FC236}">
                <a16:creationId xmlns:a16="http://schemas.microsoft.com/office/drawing/2014/main" id="{8D6A3E99-2640-7AA4-8BCF-6AB267350A3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BD664F62-16B1-7821-5DF7-6AB140D9602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53B6DD9F-3D6D-FF1A-C739-8716C34BF39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E76E92B-898C-8E32-CEC3-90F41025669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D7BD91D-DBE6-A9D3-E2B9-D0BF6FF7E6E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10FDB91-909E-8D88-DD14-5BAA16A7D87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21172D1-0F77-068A-F8A3-B3D49B18B8E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FFB4647-9FB0-FB4F-01CB-E559B4933AE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6878252-22BB-4D25-B5EF-76FE1C62296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07C1650-D6AC-8F6F-B96E-0519B002C44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AD88B42-8300-1BFE-0931-D942FF66665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0DC3535-9BB9-8DC1-E2E9-C1F522AC26E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EE1E15-6F09-1809-13CF-7124CC0439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505EBE3-3DC3-D453-6572-2C8C57DBB9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CB4DBBA-0614-3BD0-CC14-C3D4F55C9E3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7C61D60-B32F-3566-2C15-464B199B971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64B4DA2-8E2E-AD58-71BC-A46F2B05986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66A2DC7-BC3C-6CED-C511-68C535CE28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3B357BBE-B133-5A8D-3AE7-54370F64725C}"/>
              </a:ext>
            </a:extLst>
          </p:cNvPr>
          <p:cNvSpPr>
            <a:spLocks noGrp="1"/>
          </p:cNvSpPr>
          <p:nvPr>
            <p:ph type="dt" sz="half" idx="11"/>
          </p:nvPr>
        </p:nvSpPr>
        <p:spPr/>
        <p:txBody>
          <a:bodyPr/>
          <a:lstStyle>
            <a:lvl1pPr>
              <a:defRPr>
                <a:solidFill>
                  <a:schemeClr val="bg2"/>
                </a:solidFill>
              </a:defRPr>
            </a:lvl1pPr>
          </a:lstStyle>
          <a:p>
            <a:fld id="{2D17E136-7DE7-4845-B397-4776F41ED254}" type="datetime1">
              <a:rPr lang="da-DK" smtClean="0"/>
              <a:t>07-05-2024</a:t>
            </a:fld>
            <a:endParaRPr lang="da-DK" dirty="0"/>
          </a:p>
        </p:txBody>
      </p:sp>
      <p:sp>
        <p:nvSpPr>
          <p:cNvPr id="26" name="Pladsholder til sidefod 25">
            <a:extLst>
              <a:ext uri="{FF2B5EF4-FFF2-40B4-BE49-F238E27FC236}">
                <a16:creationId xmlns:a16="http://schemas.microsoft.com/office/drawing/2014/main" id="{18FF9B80-D6B6-BB1E-583F-F4E4F706F72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2CEA9210-3752-F13E-BEDB-212B30E78AFD}"/>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dirty="0"/>
          </a:p>
        </p:txBody>
      </p:sp>
    </p:spTree>
    <p:extLst>
      <p:ext uri="{BB962C8B-B14F-4D97-AF65-F5344CB8AC3E}">
        <p14:creationId xmlns:p14="http://schemas.microsoft.com/office/powerpoint/2010/main" val="353278472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Forside mørk sand - stor grafik">
    <p:bg>
      <p:bgPr>
        <a:solidFill>
          <a:srgbClr val="75695A"/>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021E4629-99C3-078C-122B-7BD3CEA2C38F}"/>
              </a:ext>
            </a:extLst>
          </p:cNvPr>
          <p:cNvSpPr/>
          <p:nvPr userDrawn="1"/>
        </p:nvSpPr>
        <p:spPr>
          <a:xfrm flipH="1" flipV="1">
            <a:off x="-6223" y="0"/>
            <a:ext cx="12198223" cy="6864858"/>
          </a:xfrm>
          <a:custGeom>
            <a:avLst/>
            <a:gdLst>
              <a:gd name="connsiteX0" fmla="*/ 4148582 w 12198223"/>
              <a:gd name="connsiteY0" fmla="*/ 3202051 h 6864858"/>
              <a:gd name="connsiteX1" fmla="*/ 6550406 w 12198223"/>
              <a:gd name="connsiteY1" fmla="*/ 6159627 h 6864858"/>
              <a:gd name="connsiteX2" fmla="*/ 5651881 w 12198223"/>
              <a:gd name="connsiteY2" fmla="*/ 6864858 h 6864858"/>
              <a:gd name="connsiteX3" fmla="*/ 0 w 12198223"/>
              <a:gd name="connsiteY3" fmla="*/ 6864858 h 6864858"/>
              <a:gd name="connsiteX4" fmla="*/ 0 w 12198223"/>
              <a:gd name="connsiteY4" fmla="*/ 6042660 h 6864858"/>
              <a:gd name="connsiteX5" fmla="*/ 4148582 w 12198223"/>
              <a:gd name="connsiteY5" fmla="*/ 3202051 h 6864858"/>
              <a:gd name="connsiteX6" fmla="*/ 8190992 w 12198223"/>
              <a:gd name="connsiteY6" fmla="*/ 0 h 6864858"/>
              <a:gd name="connsiteX7" fmla="*/ 12198223 w 12198223"/>
              <a:gd name="connsiteY7" fmla="*/ 0 h 6864858"/>
              <a:gd name="connsiteX8" fmla="*/ 12198223 w 12198223"/>
              <a:gd name="connsiteY8" fmla="*/ 356870 h 6864858"/>
              <a:gd name="connsiteX9" fmla="*/ 10679430 w 12198223"/>
              <a:gd name="connsiteY9" fmla="*/ 219964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4148582" y="3202051"/>
                </a:moveTo>
                <a:lnTo>
                  <a:pt x="6550406" y="6159627"/>
                </a:lnTo>
                <a:cubicBezTo>
                  <a:pt x="6254877" y="6399657"/>
                  <a:pt x="5955284" y="6634734"/>
                  <a:pt x="5651881" y="6864858"/>
                </a:cubicBezTo>
                <a:lnTo>
                  <a:pt x="0" y="6864858"/>
                </a:lnTo>
                <a:lnTo>
                  <a:pt x="0" y="6042660"/>
                </a:lnTo>
                <a:cubicBezTo>
                  <a:pt x="1455039" y="5211826"/>
                  <a:pt x="2846070" y="4259707"/>
                  <a:pt x="4148582" y="3202051"/>
                </a:cubicBezTo>
                <a:close/>
                <a:moveTo>
                  <a:pt x="8190992" y="0"/>
                </a:moveTo>
                <a:lnTo>
                  <a:pt x="12198223" y="0"/>
                </a:lnTo>
                <a:lnTo>
                  <a:pt x="12198223" y="356870"/>
                </a:lnTo>
                <a:cubicBezTo>
                  <a:pt x="11713210" y="988441"/>
                  <a:pt x="11206480" y="1603375"/>
                  <a:pt x="10679430" y="2199640"/>
                </a:cubicBezTo>
                <a:close/>
              </a:path>
            </a:pathLst>
          </a:custGeom>
          <a:solidFill>
            <a:srgbClr val="FAF2E9"/>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4C5FD88F-64B1-93F5-645D-1EB79D364290}"/>
              </a:ext>
            </a:extLst>
          </p:cNvPr>
          <p:cNvSpPr>
            <a:spLocks noGrp="1"/>
          </p:cNvSpPr>
          <p:nvPr>
            <p:ph type="dt" sz="half" idx="11"/>
          </p:nvPr>
        </p:nvSpPr>
        <p:spPr/>
        <p:txBody>
          <a:bodyPr/>
          <a:lstStyle>
            <a:lvl1pPr>
              <a:defRPr>
                <a:solidFill>
                  <a:schemeClr val="bg2"/>
                </a:solidFill>
              </a:defRPr>
            </a:lvl1pPr>
          </a:lstStyle>
          <a:p>
            <a:fld id="{3DEB111A-F6A6-2946-AB60-08F7036AB298}" type="datetime1">
              <a:rPr lang="da-DK" smtClean="0"/>
              <a:t>07-05-2024</a:t>
            </a:fld>
            <a:endParaRPr lang="da-DK" dirty="0"/>
          </a:p>
        </p:txBody>
      </p:sp>
      <p:sp>
        <p:nvSpPr>
          <p:cNvPr id="10" name="Pladsholder til sidefod 9">
            <a:extLst>
              <a:ext uri="{FF2B5EF4-FFF2-40B4-BE49-F238E27FC236}">
                <a16:creationId xmlns:a16="http://schemas.microsoft.com/office/drawing/2014/main" id="{CA19332D-84C1-1D66-0164-43FF2568197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4EF01381-C3FF-A306-9440-AC2F76386AB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5" name="Gruppe 4">
            <a:extLst>
              <a:ext uri="{FF2B5EF4-FFF2-40B4-BE49-F238E27FC236}">
                <a16:creationId xmlns:a16="http://schemas.microsoft.com/office/drawing/2014/main" id="{9B53DEBC-C3BD-B256-8C7E-8EB46868698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05A8BA3-942D-22E2-F43B-2C14921ED9F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FD7D6EF-C3BF-F9B3-90B3-F4C4A419D2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ABA98CD6-3083-973F-2FAA-E3B4E5DAA1F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92AF2597-07A3-4C07-2966-6E8CDB2CC2E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F85B63CB-FAC5-2C3E-B427-5C5849295B4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16EF7AE-D336-1FB0-D885-0F7EFF8B5BCB}"/>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70D9098-EAA6-1E2B-3E7E-D0602E32AB6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6DF41785-A637-77DE-D740-D932C012F22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5" name="Kombinationstegning 34">
              <a:extLst>
                <a:ext uri="{FF2B5EF4-FFF2-40B4-BE49-F238E27FC236}">
                  <a16:creationId xmlns:a16="http://schemas.microsoft.com/office/drawing/2014/main" id="{87B2FFAB-59C2-B317-3A98-1130F60C064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CA54BD25-7CAD-BBDB-F0B6-20812DFDF1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D5DC474A-0E60-5656-BB1B-7105B867E57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089CBF4-8630-CD19-8222-645AA06248D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06F1A906-F584-67CB-22BA-E4A6E92D3A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0" name="Kombinationstegning 39">
              <a:extLst>
                <a:ext uri="{FF2B5EF4-FFF2-40B4-BE49-F238E27FC236}">
                  <a16:creationId xmlns:a16="http://schemas.microsoft.com/office/drawing/2014/main" id="{2D6F8E4C-32FE-E537-16EF-71A2B686EB8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20A399E7-C802-01D8-25EF-7A3F2828065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6DC01150-BB60-4BD2-6871-8E6655EAA60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E15338E6-7DD3-97FE-88C6-020427CD33E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99479661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Forside lys sand m lille billede - normal grafik">
    <p:bg>
      <p:bgPr>
        <a:solidFill>
          <a:srgbClr val="F5EADA"/>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D459E93D-1917-37F9-B900-55A887549922}"/>
              </a:ext>
            </a:extLst>
          </p:cNvPr>
          <p:cNvSpPr/>
          <p:nvPr userDrawn="1"/>
        </p:nvSpPr>
        <p:spPr>
          <a:xfrm flipH="1">
            <a:off x="0" y="0"/>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FAF2E9"/>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A8457D8-7395-84C6-A1CA-0C78089C0C20}"/>
              </a:ext>
            </a:extLst>
          </p:cNvPr>
          <p:cNvSpPr>
            <a:spLocks noGrp="1"/>
          </p:cNvSpPr>
          <p:nvPr>
            <p:ph type="dt" sz="half" idx="19"/>
          </p:nvPr>
        </p:nvSpPr>
        <p:spPr/>
        <p:txBody>
          <a:bodyPr/>
          <a:lstStyle>
            <a:lvl1pPr>
              <a:defRPr>
                <a:solidFill>
                  <a:schemeClr val="tx2"/>
                </a:solidFill>
              </a:defRPr>
            </a:lvl1pPr>
          </a:lstStyle>
          <a:p>
            <a:fld id="{11D06715-6024-5A4B-A3F9-6CE5A97BD696}" type="datetime1">
              <a:rPr lang="da-DK" smtClean="0"/>
              <a:t>07-05-2024</a:t>
            </a:fld>
            <a:endParaRPr lang="da-DK" dirty="0"/>
          </a:p>
        </p:txBody>
      </p:sp>
      <p:sp>
        <p:nvSpPr>
          <p:cNvPr id="27" name="Pladsholder til sidefod 26">
            <a:extLst>
              <a:ext uri="{FF2B5EF4-FFF2-40B4-BE49-F238E27FC236}">
                <a16:creationId xmlns:a16="http://schemas.microsoft.com/office/drawing/2014/main" id="{65818E75-55DD-7CAD-2A22-C8A6D5AC7947}"/>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55372EA-6B8A-584A-BDE7-2DD7AA9287F1}"/>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2B6FC7F9-E4E8-1DD7-5809-23F09B63A3D3}"/>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686ED2D5-0882-E834-5DB4-E6658777686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819CFBD-9E64-0A93-D7C8-A80351283B5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7CD92B6B-236C-E1E8-5B74-D8B4022775E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081320B-4A09-C084-8C13-481FA602BB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AA90ECE-54C9-412F-2225-113E568AEB4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11026C52-C52F-9A60-E552-D27CB7F7CB0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74342E1-B956-7C99-7B94-E0BBBAFF05F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886BDDC-CFF6-792D-D902-1581470A2A2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B453685F-22EE-BA0C-BA20-B033C5F804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FBB498D3-2196-73B2-6962-026D42F9A23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FF773BF-1827-5C7D-BDE5-12B91E1BF73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91A5B52-85D7-1AF0-6BB1-942CF338023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57D25E2C-94AF-3EF6-E906-E3DA971DE23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A745AAEB-691B-F718-10F8-0A8F0B11F40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CB664A36-4B33-D314-C252-A450E419E04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F9957F5E-5B1C-0ACF-5DC5-0055EC2D95B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1E51F512-84CB-4732-61B5-6E3C8BC4E2E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7378616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Forside lys sand m lille billede - mellem grafik">
    <p:bg>
      <p:bgPr>
        <a:solidFill>
          <a:srgbClr val="F5EADA"/>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6E71210A-919E-5B40-0B52-3E539B0242EA}"/>
              </a:ext>
            </a:extLst>
          </p:cNvPr>
          <p:cNvSpPr>
            <a:spLocks noChangeAspect="1"/>
          </p:cNvSpPr>
          <p:nvPr userDrawn="1"/>
        </p:nvSpPr>
        <p:spPr>
          <a:xfrm>
            <a:off x="0" y="0"/>
            <a:ext cx="10685128" cy="6858000"/>
          </a:xfrm>
          <a:custGeom>
            <a:avLst/>
            <a:gdLst>
              <a:gd name="connsiteX0" fmla="*/ 81 w 6818581"/>
              <a:gd name="connsiteY0" fmla="*/ 2174167 h 4376347"/>
              <a:gd name="connsiteX1" fmla="*/ 2643912 w 6818581"/>
              <a:gd name="connsiteY1" fmla="*/ 4376347 h 4376347"/>
              <a:gd name="connsiteX2" fmla="*/ 1505417 w 6818581"/>
              <a:gd name="connsiteY2" fmla="*/ 4376347 h 4376347"/>
              <a:gd name="connsiteX3" fmla="*/ 81 w 6818581"/>
              <a:gd name="connsiteY3" fmla="*/ 3122481 h 4376347"/>
              <a:gd name="connsiteX4" fmla="*/ 0 w 6818581"/>
              <a:gd name="connsiteY4" fmla="*/ 1134527 h 4376347"/>
              <a:gd name="connsiteX5" fmla="*/ 1340253 w 6818581"/>
              <a:gd name="connsiteY5" fmla="*/ 1249575 h 4376347"/>
              <a:gd name="connsiteX6" fmla="*/ 1341306 w 6818581"/>
              <a:gd name="connsiteY6" fmla="*/ 1249575 h 4376347"/>
              <a:gd name="connsiteX7" fmla="*/ 1534078 w 6818581"/>
              <a:gd name="connsiteY7" fmla="*/ 1247227 h 4376347"/>
              <a:gd name="connsiteX8" fmla="*/ 1552051 w 6818581"/>
              <a:gd name="connsiteY8" fmla="*/ 1975646 h 4376347"/>
              <a:gd name="connsiteX9" fmla="*/ 1341306 w 6818581"/>
              <a:gd name="connsiteY9" fmla="*/ 1978237 h 4376347"/>
              <a:gd name="connsiteX10" fmla="*/ 1341225 w 6818581"/>
              <a:gd name="connsiteY10" fmla="*/ 1978237 h 4376347"/>
              <a:gd name="connsiteX11" fmla="*/ 1340172 w 6818581"/>
              <a:gd name="connsiteY11" fmla="*/ 1978237 h 4376347"/>
              <a:gd name="connsiteX12" fmla="*/ 0 w 6818581"/>
              <a:gd name="connsiteY12" fmla="*/ 1872986 h 4376347"/>
              <a:gd name="connsiteX13" fmla="*/ 4385739 w 6818581"/>
              <a:gd name="connsiteY13" fmla="*/ 636608 h 4376347"/>
              <a:gd name="connsiteX14" fmla="*/ 4668136 w 6818581"/>
              <a:gd name="connsiteY14" fmla="*/ 1308354 h 4376347"/>
              <a:gd name="connsiteX15" fmla="*/ 2966628 w 6818581"/>
              <a:gd name="connsiteY15" fmla="*/ 1823275 h 4376347"/>
              <a:gd name="connsiteX16" fmla="*/ 2828992 w 6818581"/>
              <a:gd name="connsiteY16" fmla="*/ 1107729 h 4376347"/>
              <a:gd name="connsiteX17" fmla="*/ 4385739 w 6818581"/>
              <a:gd name="connsiteY17" fmla="*/ 636608 h 4376347"/>
              <a:gd name="connsiteX18" fmla="*/ 5591432 w 6818581"/>
              <a:gd name="connsiteY18" fmla="*/ 0 h 4376347"/>
              <a:gd name="connsiteX19" fmla="*/ 5591432 w 6818581"/>
              <a:gd name="connsiteY19" fmla="*/ 81 h 4376347"/>
              <a:gd name="connsiteX20" fmla="*/ 6818581 w 6818581"/>
              <a:gd name="connsiteY20" fmla="*/ 81 h 4376347"/>
              <a:gd name="connsiteX21" fmla="*/ 5929693 w 6818581"/>
              <a:gd name="connsiteY21" fmla="*/ 648914 h 4376347"/>
              <a:gd name="connsiteX22" fmla="*/ 5539211 w 6818581"/>
              <a:gd name="connsiteY22" fmla="*/ 33680 h 4376347"/>
              <a:gd name="connsiteX23" fmla="*/ 5591432 w 6818581"/>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18581" h="4376347">
                <a:moveTo>
                  <a:pt x="81" y="2174167"/>
                </a:moveTo>
                <a:lnTo>
                  <a:pt x="2643912" y="4376347"/>
                </a:lnTo>
                <a:lnTo>
                  <a:pt x="1505417" y="4376347"/>
                </a:lnTo>
                <a:lnTo>
                  <a:pt x="81" y="3122481"/>
                </a:lnTo>
                <a:close/>
                <a:moveTo>
                  <a:pt x="0" y="1134527"/>
                </a:moveTo>
                <a:cubicBezTo>
                  <a:pt x="441327" y="1210875"/>
                  <a:pt x="891802" y="1249575"/>
                  <a:pt x="1340253" y="1249575"/>
                </a:cubicBezTo>
                <a:lnTo>
                  <a:pt x="1341306" y="1249575"/>
                </a:lnTo>
                <a:cubicBezTo>
                  <a:pt x="1405185" y="1249575"/>
                  <a:pt x="1469955" y="1248765"/>
                  <a:pt x="1534078" y="1247227"/>
                </a:cubicBezTo>
                <a:lnTo>
                  <a:pt x="1552051" y="1975646"/>
                </a:lnTo>
                <a:cubicBezTo>
                  <a:pt x="1482019" y="1977347"/>
                  <a:pt x="1411096" y="1978237"/>
                  <a:pt x="1341306" y="1978237"/>
                </a:cubicBezTo>
                <a:lnTo>
                  <a:pt x="1341225" y="1978237"/>
                </a:lnTo>
                <a:lnTo>
                  <a:pt x="1340172" y="1978237"/>
                </a:lnTo>
                <a:cubicBezTo>
                  <a:pt x="892207" y="1978237"/>
                  <a:pt x="442379" y="1942857"/>
                  <a:pt x="0" y="1872986"/>
                </a:cubicBezTo>
                <a:close/>
                <a:moveTo>
                  <a:pt x="4385739" y="636608"/>
                </a:moveTo>
                <a:lnTo>
                  <a:pt x="4668136" y="1308354"/>
                </a:lnTo>
                <a:cubicBezTo>
                  <a:pt x="4122206" y="1537802"/>
                  <a:pt x="3549720" y="1711061"/>
                  <a:pt x="2966628" y="1823275"/>
                </a:cubicBezTo>
                <a:lnTo>
                  <a:pt x="2828992" y="1107729"/>
                </a:lnTo>
                <a:cubicBezTo>
                  <a:pt x="3362616" y="1005068"/>
                  <a:pt x="3886362" y="846544"/>
                  <a:pt x="4385739" y="636608"/>
                </a:cubicBezTo>
                <a:close/>
                <a:moveTo>
                  <a:pt x="5591432" y="0"/>
                </a:moveTo>
                <a:lnTo>
                  <a:pt x="5591432" y="81"/>
                </a:lnTo>
                <a:lnTo>
                  <a:pt x="6818581" y="81"/>
                </a:lnTo>
                <a:cubicBezTo>
                  <a:pt x="6536183" y="235520"/>
                  <a:pt x="6238970" y="452661"/>
                  <a:pt x="5929693" y="648914"/>
                </a:cubicBezTo>
                <a:lnTo>
                  <a:pt x="5539211" y="33680"/>
                </a:lnTo>
                <a:cubicBezTo>
                  <a:pt x="5556699" y="22589"/>
                  <a:pt x="5574025" y="11254"/>
                  <a:pt x="5591432" y="0"/>
                </a:cubicBezTo>
                <a:close/>
              </a:path>
            </a:pathLst>
          </a:custGeom>
          <a:solidFill>
            <a:srgbClr val="FAF2E9"/>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8" name="Pladsholder til dato 27">
            <a:extLst>
              <a:ext uri="{FF2B5EF4-FFF2-40B4-BE49-F238E27FC236}">
                <a16:creationId xmlns:a16="http://schemas.microsoft.com/office/drawing/2014/main" id="{7E98ACB1-A8AA-6AC8-551C-BA0FCEFCE86A}"/>
              </a:ext>
            </a:extLst>
          </p:cNvPr>
          <p:cNvSpPr>
            <a:spLocks noGrp="1"/>
          </p:cNvSpPr>
          <p:nvPr>
            <p:ph type="dt" sz="half" idx="19"/>
          </p:nvPr>
        </p:nvSpPr>
        <p:spPr/>
        <p:txBody>
          <a:bodyPr/>
          <a:lstStyle>
            <a:lvl1pPr>
              <a:defRPr>
                <a:solidFill>
                  <a:schemeClr val="tx2"/>
                </a:solidFill>
              </a:defRPr>
            </a:lvl1pPr>
          </a:lstStyle>
          <a:p>
            <a:fld id="{5513D024-0B3C-664D-8490-D7AF69466402}" type="datetime1">
              <a:rPr lang="da-DK" smtClean="0"/>
              <a:t>07-05-2024</a:t>
            </a:fld>
            <a:endParaRPr lang="da-DK" dirty="0"/>
          </a:p>
        </p:txBody>
      </p:sp>
      <p:sp>
        <p:nvSpPr>
          <p:cNvPr id="29" name="Pladsholder til sidefod 28">
            <a:extLst>
              <a:ext uri="{FF2B5EF4-FFF2-40B4-BE49-F238E27FC236}">
                <a16:creationId xmlns:a16="http://schemas.microsoft.com/office/drawing/2014/main" id="{CC9020C1-9DED-6753-D8E9-11030227FB9C}"/>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30" name="Pladsholder til slidenummer 29">
            <a:extLst>
              <a:ext uri="{FF2B5EF4-FFF2-40B4-BE49-F238E27FC236}">
                <a16:creationId xmlns:a16="http://schemas.microsoft.com/office/drawing/2014/main" id="{3320725D-0A50-083D-18F7-B06A1D673F70}"/>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A59F1A88-DC42-01DD-0369-71A3F315CF9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541F9DB-6E93-42E6-07C9-0AF293AE83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06CEAFF5-74AE-2147-7FA7-9B13898DB944}"/>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5B2E364C-9CE8-8BA3-48D5-2303597A68B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160C058F-923D-ABFC-9A65-7BB5C572F09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262D9A92-AD50-C978-EFEB-32F410CD8E1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B8B477E-C92B-93BB-B690-96FBFE59A8C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E6FBF9C-B8DD-21F9-57B6-8BE5F3134B2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8FC43D1A-BF0F-D912-627A-50B60CDCD3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29AD1D5F-58DE-6F1A-386B-CF62628D1CA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D3984A93-5109-BBA6-F338-F33A35024C4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2E4713FC-FB4F-5E38-0B1F-BEC215B77C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653794B8-644B-A1A9-E8E1-ABADE4A097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1B34FC95-544E-50B1-2DAB-6D658952AEA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1C4E3CE0-E3E4-8DF1-D056-8D8D3A5D67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800C779D-171A-27F6-60B9-2F508F65996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59851A50-1912-F2F1-62F3-5F570084205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6BCB9881-72D4-1C08-D667-DBDC3A8CDB0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20237602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Forside lys sand m lille billede - stor grafik">
    <p:bg>
      <p:bgPr>
        <a:solidFill>
          <a:srgbClr val="F5EADA"/>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7EE52F2C-2BA6-606E-9231-E9987E6068DE}"/>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AF2E9"/>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558E5DF-6DEE-41F7-D1AB-82AF4BD32976}"/>
              </a:ext>
            </a:extLst>
          </p:cNvPr>
          <p:cNvSpPr>
            <a:spLocks noGrp="1"/>
          </p:cNvSpPr>
          <p:nvPr>
            <p:ph type="dt" sz="half" idx="19"/>
          </p:nvPr>
        </p:nvSpPr>
        <p:spPr/>
        <p:txBody>
          <a:bodyPr/>
          <a:lstStyle>
            <a:lvl1pPr>
              <a:defRPr>
                <a:solidFill>
                  <a:schemeClr val="tx2"/>
                </a:solidFill>
              </a:defRPr>
            </a:lvl1pPr>
          </a:lstStyle>
          <a:p>
            <a:fld id="{9D00EB07-0715-AA46-9633-09EA81201074}" type="datetime1">
              <a:rPr lang="da-DK" smtClean="0"/>
              <a:t>07-05-2024</a:t>
            </a:fld>
            <a:endParaRPr lang="da-DK" dirty="0"/>
          </a:p>
        </p:txBody>
      </p:sp>
      <p:sp>
        <p:nvSpPr>
          <p:cNvPr id="27" name="Pladsholder til sidefod 26">
            <a:extLst>
              <a:ext uri="{FF2B5EF4-FFF2-40B4-BE49-F238E27FC236}">
                <a16:creationId xmlns:a16="http://schemas.microsoft.com/office/drawing/2014/main" id="{3EE54873-2391-4D6B-5BEF-37F1C1FF2B02}"/>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47AACC0-05C4-907F-D87B-727BB21483B9}"/>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B1C46DEB-1429-20B8-B16D-A87D0F5F8E0C}"/>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BB556DD7-1BA7-3BAF-58F5-5D0435BE597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6AACD719-9841-3D48-D038-BFBE3BE704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5E945E7-2AC3-5E94-FE78-A28F1AC0A42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84937415-8DB3-5693-DF5F-519F8B5F6A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3B4D3798-4BC1-A752-11AE-157DEFDDC1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D4198DC-C146-DEA4-5E28-408F79E41B7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755A40B7-634D-4F54-CC0C-A61B813FCDC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52F60C38-649B-1C1D-8350-3194E79B302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CC893087-0EAF-3527-0B7E-5BA6DF69AE6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1D018FB-7E4A-9619-06FC-9257C74C115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745785F5-9D7F-3B0D-F1CB-8F75580A6D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2E6600A-9354-CE9B-672D-B0418EB90B1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022FA0C0-94E5-E968-3CA8-319E677FB19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629D3E1C-C148-008D-E529-BA75A186206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BD1A9EBB-CC64-2683-07C0-D26F328BBCD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1491EF16-0223-5328-5D16-DA3094644EE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7BC77C83-763F-3B87-9B8B-7E1896E3629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34951790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Forside mørk sand m lille billede - normal grafik">
    <p:bg>
      <p:bgPr>
        <a:solidFill>
          <a:srgbClr val="75695A"/>
        </a:solidFill>
        <a:effectLst/>
      </p:bgPr>
    </p:bg>
    <p:spTree>
      <p:nvGrpSpPr>
        <p:cNvPr id="1" name=""/>
        <p:cNvGrpSpPr/>
        <p:nvPr/>
      </p:nvGrpSpPr>
      <p:grpSpPr>
        <a:xfrm>
          <a:off x="0" y="0"/>
          <a:ext cx="0" cy="0"/>
          <a:chOff x="0" y="0"/>
          <a:chExt cx="0" cy="0"/>
        </a:xfrm>
      </p:grpSpPr>
      <p:grpSp>
        <p:nvGrpSpPr>
          <p:cNvPr id="6" name="Gruppe 5">
            <a:extLst>
              <a:ext uri="{FF2B5EF4-FFF2-40B4-BE49-F238E27FC236}">
                <a16:creationId xmlns:a16="http://schemas.microsoft.com/office/drawing/2014/main" id="{0EB1A5AA-D425-BCC6-83EF-25BF426E85CB}"/>
              </a:ext>
            </a:extLst>
          </p:cNvPr>
          <p:cNvGrpSpPr/>
          <p:nvPr userDrawn="1"/>
        </p:nvGrpSpPr>
        <p:grpSpPr>
          <a:xfrm>
            <a:off x="19050" y="-6858"/>
            <a:ext cx="12174092" cy="6864984"/>
            <a:chOff x="19050" y="-6858"/>
            <a:chExt cx="12174092" cy="6864984"/>
          </a:xfrm>
          <a:solidFill>
            <a:srgbClr val="FAF2E9">
              <a:alpha val="50000"/>
            </a:srgbClr>
          </a:solidFill>
        </p:grpSpPr>
        <p:sp>
          <p:nvSpPr>
            <p:cNvPr id="29" name="Kombinationstegning 28">
              <a:extLst>
                <a:ext uri="{FF2B5EF4-FFF2-40B4-BE49-F238E27FC236}">
                  <a16:creationId xmlns:a16="http://schemas.microsoft.com/office/drawing/2014/main" id="{A01C529E-47D1-B4F0-98AC-0AEAECD57105}"/>
                </a:ext>
              </a:extLst>
            </p:cNvPr>
            <p:cNvSpPr/>
            <p:nvPr userDrawn="1"/>
          </p:nvSpPr>
          <p:spPr>
            <a:xfrm rot="18774601">
              <a:off x="6411031" y="16315"/>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484CA1B0-7252-7B7F-20A9-F9784FA92F77}"/>
                </a:ext>
              </a:extLst>
            </p:cNvPr>
            <p:cNvSpPr/>
            <p:nvPr userDrawn="1"/>
          </p:nvSpPr>
          <p:spPr>
            <a:xfrm>
              <a:off x="2598801" y="-6858"/>
              <a:ext cx="4536941" cy="6864858"/>
            </a:xfrm>
            <a:custGeom>
              <a:avLst/>
              <a:gdLst>
                <a:gd name="connsiteX0" fmla="*/ 4125849 w 4536941"/>
                <a:gd name="connsiteY0" fmla="*/ 4163187 h 6864858"/>
                <a:gd name="connsiteX1" fmla="*/ 3038221 w 4536941"/>
                <a:gd name="connsiteY1" fmla="*/ 2647950 h 6864858"/>
                <a:gd name="connsiteX2" fmla="*/ 613410 w 4536941"/>
                <a:gd name="connsiteY2" fmla="*/ 393700 h 6864858"/>
                <a:gd name="connsiteX3" fmla="*/ 129794 w 4536941"/>
                <a:gd name="connsiteY3" fmla="*/ 0 h 6864858"/>
                <a:gd name="connsiteX4" fmla="*/ 0 w 4536941"/>
                <a:gd name="connsiteY4" fmla="*/ 0 h 6864858"/>
                <a:gd name="connsiteX5" fmla="*/ 562991 w 4536941"/>
                <a:gd name="connsiteY5" fmla="*/ 447929 h 6864858"/>
                <a:gd name="connsiteX6" fmla="*/ 2987802 w 4536941"/>
                <a:gd name="connsiteY6" fmla="*/ 2702179 h 6864858"/>
                <a:gd name="connsiteX7" fmla="*/ 4058285 w 4536941"/>
                <a:gd name="connsiteY7" fmla="*/ 4193413 h 6864858"/>
                <a:gd name="connsiteX8" fmla="*/ 4459859 w 4536941"/>
                <a:gd name="connsiteY8" fmla="*/ 5919597 h 6864858"/>
                <a:gd name="connsiteX9" fmla="*/ 4397756 w 4536941"/>
                <a:gd name="connsiteY9" fmla="*/ 6864858 h 6864858"/>
                <a:gd name="connsiteX10" fmla="*/ 4472813 w 4536941"/>
                <a:gd name="connsiteY10" fmla="*/ 6864858 h 6864858"/>
                <a:gd name="connsiteX11" fmla="*/ 4533773 w 4536941"/>
                <a:gd name="connsiteY11" fmla="*/ 5916930 h 6864858"/>
                <a:gd name="connsiteX12" fmla="*/ 4125722 w 4536941"/>
                <a:gd name="connsiteY12" fmla="*/ 4163187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6941" h="6864858">
                  <a:moveTo>
                    <a:pt x="4125849" y="4163187"/>
                  </a:moveTo>
                  <a:cubicBezTo>
                    <a:pt x="3868547" y="3589528"/>
                    <a:pt x="3502533" y="3079750"/>
                    <a:pt x="3038221" y="2647950"/>
                  </a:cubicBezTo>
                  <a:lnTo>
                    <a:pt x="613410" y="393700"/>
                  </a:lnTo>
                  <a:cubicBezTo>
                    <a:pt x="459867" y="250952"/>
                    <a:pt x="298323" y="119761"/>
                    <a:pt x="129794" y="0"/>
                  </a:cubicBezTo>
                  <a:lnTo>
                    <a:pt x="0" y="0"/>
                  </a:lnTo>
                  <a:cubicBezTo>
                    <a:pt x="197485" y="133604"/>
                    <a:pt x="385572" y="282956"/>
                    <a:pt x="562991" y="447929"/>
                  </a:cubicBezTo>
                  <a:lnTo>
                    <a:pt x="2987802" y="2702179"/>
                  </a:lnTo>
                  <a:cubicBezTo>
                    <a:pt x="3444875" y="3127121"/>
                    <a:pt x="3805047" y="3628898"/>
                    <a:pt x="4058285" y="4193413"/>
                  </a:cubicBezTo>
                  <a:cubicBezTo>
                    <a:pt x="4302887" y="4738751"/>
                    <a:pt x="4438015" y="5319522"/>
                    <a:pt x="4459859" y="5919597"/>
                  </a:cubicBezTo>
                  <a:cubicBezTo>
                    <a:pt x="4471543" y="6238621"/>
                    <a:pt x="4450461" y="6554470"/>
                    <a:pt x="4397756" y="6864858"/>
                  </a:cubicBezTo>
                  <a:lnTo>
                    <a:pt x="4472813" y="6864858"/>
                  </a:lnTo>
                  <a:cubicBezTo>
                    <a:pt x="4524756" y="6553581"/>
                    <a:pt x="4545457" y="6236843"/>
                    <a:pt x="4533773" y="5916930"/>
                  </a:cubicBezTo>
                  <a:cubicBezTo>
                    <a:pt x="4511548" y="5307330"/>
                    <a:pt x="4374261" y="4717288"/>
                    <a:pt x="4125722" y="4163187"/>
                  </a:cubicBezTo>
                  <a:close/>
                </a:path>
              </a:pathLst>
            </a:custGeom>
            <a:grpFill/>
            <a:ln w="12700"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19FF4B9C-C567-5F74-0FA2-07745CF44100}"/>
                </a:ext>
              </a:extLst>
            </p:cNvPr>
            <p:cNvSpPr/>
            <p:nvPr userDrawn="1"/>
          </p:nvSpPr>
          <p:spPr>
            <a:xfrm>
              <a:off x="19050" y="3959733"/>
              <a:ext cx="3117469" cy="2898266"/>
            </a:xfrm>
            <a:custGeom>
              <a:avLst/>
              <a:gdLst>
                <a:gd name="connsiteX0" fmla="*/ 0 w 3117469"/>
                <a:gd name="connsiteY0" fmla="*/ 100965 h 2898266"/>
                <a:gd name="connsiteX1" fmla="*/ 3008757 w 3117469"/>
                <a:gd name="connsiteY1" fmla="*/ 2898267 h 2898266"/>
                <a:gd name="connsiteX2" fmla="*/ 3117469 w 3117469"/>
                <a:gd name="connsiteY2" fmla="*/ 2898267 h 2898266"/>
                <a:gd name="connsiteX3" fmla="*/ 0 w 3117469"/>
                <a:gd name="connsiteY3" fmla="*/ 0 h 2898266"/>
                <a:gd name="connsiteX4" fmla="*/ 0 w 3117469"/>
                <a:gd name="connsiteY4" fmla="*/ 100965 h 2898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7469" h="2898266">
                  <a:moveTo>
                    <a:pt x="0" y="100965"/>
                  </a:moveTo>
                  <a:lnTo>
                    <a:pt x="3008757" y="2898267"/>
                  </a:lnTo>
                  <a:lnTo>
                    <a:pt x="3117469" y="2898267"/>
                  </a:lnTo>
                  <a:lnTo>
                    <a:pt x="0" y="0"/>
                  </a:lnTo>
                  <a:lnTo>
                    <a:pt x="0" y="100965"/>
                  </a:lnTo>
                  <a:close/>
                </a:path>
              </a:pathLst>
            </a:custGeom>
            <a:grpFill/>
            <a:ln w="12700"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5B91317-B9BF-F2EB-8896-FEE56D397135}"/>
                </a:ext>
              </a:extLst>
            </p:cNvPr>
            <p:cNvSpPr/>
            <p:nvPr userDrawn="1"/>
          </p:nvSpPr>
          <p:spPr>
            <a:xfrm>
              <a:off x="10790808" y="5349494"/>
              <a:ext cx="1402334" cy="1508505"/>
            </a:xfrm>
            <a:custGeom>
              <a:avLst/>
              <a:gdLst>
                <a:gd name="connsiteX0" fmla="*/ 0 w 1402334"/>
                <a:gd name="connsiteY0" fmla="*/ 1508506 h 1508505"/>
                <a:gd name="connsiteX1" fmla="*/ 100965 w 1402334"/>
                <a:gd name="connsiteY1" fmla="*/ 1508506 h 1508505"/>
                <a:gd name="connsiteX2" fmla="*/ 1402335 w 1402334"/>
                <a:gd name="connsiteY2" fmla="*/ 108712 h 1508505"/>
                <a:gd name="connsiteX3" fmla="*/ 1402335 w 1402334"/>
                <a:gd name="connsiteY3" fmla="*/ 0 h 1508505"/>
                <a:gd name="connsiteX4" fmla="*/ 0 w 1402334"/>
                <a:gd name="connsiteY4" fmla="*/ 1508506 h 15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334" h="1508505">
                  <a:moveTo>
                    <a:pt x="0" y="1508506"/>
                  </a:moveTo>
                  <a:lnTo>
                    <a:pt x="100965" y="1508506"/>
                  </a:lnTo>
                  <a:lnTo>
                    <a:pt x="1402335" y="108712"/>
                  </a:lnTo>
                  <a:lnTo>
                    <a:pt x="1402335" y="0"/>
                  </a:lnTo>
                  <a:lnTo>
                    <a:pt x="0" y="1508506"/>
                  </a:lnTo>
                  <a:close/>
                </a:path>
              </a:pathLst>
            </a:custGeom>
            <a:grpFill/>
            <a:ln w="12700"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6E4EE065-4103-35A6-AC9B-F226A2D21C78}"/>
                </a:ext>
              </a:extLst>
            </p:cNvPr>
            <p:cNvSpPr/>
            <p:nvPr userDrawn="1"/>
          </p:nvSpPr>
          <p:spPr>
            <a:xfrm>
              <a:off x="9639934" y="5591302"/>
              <a:ext cx="81660" cy="280034"/>
            </a:xfrm>
            <a:custGeom>
              <a:avLst/>
              <a:gdLst>
                <a:gd name="connsiteX0" fmla="*/ 0 w 81660"/>
                <a:gd name="connsiteY0" fmla="*/ 3683 h 280034"/>
                <a:gd name="connsiteX1" fmla="*/ 7620 w 81660"/>
                <a:gd name="connsiteY1" fmla="*/ 280035 h 280034"/>
                <a:gd name="connsiteX2" fmla="*/ 81661 w 81660"/>
                <a:gd name="connsiteY2" fmla="*/ 279654 h 280034"/>
                <a:gd name="connsiteX3" fmla="*/ 73914 w 81660"/>
                <a:gd name="connsiteY3" fmla="*/ 0 h 280034"/>
                <a:gd name="connsiteX4" fmla="*/ 0 w 81660"/>
                <a:gd name="connsiteY4" fmla="*/ 3683 h 28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60" h="280034">
                  <a:moveTo>
                    <a:pt x="0" y="3683"/>
                  </a:moveTo>
                  <a:cubicBezTo>
                    <a:pt x="4572" y="95250"/>
                    <a:pt x="7112" y="188214"/>
                    <a:pt x="7620" y="280035"/>
                  </a:cubicBezTo>
                  <a:lnTo>
                    <a:pt x="81661" y="279654"/>
                  </a:lnTo>
                  <a:cubicBezTo>
                    <a:pt x="81153" y="186817"/>
                    <a:pt x="78486" y="92710"/>
                    <a:pt x="73914" y="0"/>
                  </a:cubicBezTo>
                  <a:lnTo>
                    <a:pt x="0" y="3683"/>
                  </a:lnTo>
                  <a:close/>
                </a:path>
              </a:pathLst>
            </a:custGeom>
            <a:grpFill/>
            <a:ln w="12700" cap="flat">
              <a:noFill/>
              <a:prstDash val="solid"/>
              <a:miter/>
            </a:ln>
          </p:spPr>
          <p:txBody>
            <a:bodyPr rtlCol="0" anchor="ctr"/>
            <a:lstStyle/>
            <a:p>
              <a:endParaRPr lang="da-DK"/>
            </a:p>
          </p:txBody>
        </p:sp>
        <p:sp>
          <p:nvSpPr>
            <p:cNvPr id="34" name="Kombinationstegning 33">
              <a:extLst>
                <a:ext uri="{FF2B5EF4-FFF2-40B4-BE49-F238E27FC236}">
                  <a16:creationId xmlns:a16="http://schemas.microsoft.com/office/drawing/2014/main" id="{5342E002-4360-D183-3607-2CE6C2B11988}"/>
                </a:ext>
              </a:extLst>
            </p:cNvPr>
            <p:cNvSpPr/>
            <p:nvPr userDrawn="1"/>
          </p:nvSpPr>
          <p:spPr>
            <a:xfrm>
              <a:off x="8908033" y="2916808"/>
              <a:ext cx="191897" cy="281558"/>
            </a:xfrm>
            <a:custGeom>
              <a:avLst/>
              <a:gdLst>
                <a:gd name="connsiteX0" fmla="*/ 127 w 191897"/>
                <a:gd name="connsiteY0" fmla="*/ 34925 h 281558"/>
                <a:gd name="connsiteX1" fmla="*/ 125223 w 191897"/>
                <a:gd name="connsiteY1" fmla="*/ 281559 h 281558"/>
                <a:gd name="connsiteX2" fmla="*/ 191898 w 191897"/>
                <a:gd name="connsiteY2" fmla="*/ 249555 h 281558"/>
                <a:gd name="connsiteX3" fmla="*/ 65278 w 191897"/>
                <a:gd name="connsiteY3" fmla="*/ 0 h 281558"/>
                <a:gd name="connsiteX4" fmla="*/ 0 w 191897"/>
                <a:gd name="connsiteY4" fmla="*/ 34925 h 28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97" h="281558">
                  <a:moveTo>
                    <a:pt x="127" y="34925"/>
                  </a:moveTo>
                  <a:cubicBezTo>
                    <a:pt x="43435" y="115824"/>
                    <a:pt x="85598" y="198755"/>
                    <a:pt x="125223" y="281559"/>
                  </a:cubicBezTo>
                  <a:lnTo>
                    <a:pt x="191898" y="249555"/>
                  </a:lnTo>
                  <a:cubicBezTo>
                    <a:pt x="151765" y="165862"/>
                    <a:pt x="109093" y="81915"/>
                    <a:pt x="65278" y="0"/>
                  </a:cubicBezTo>
                  <a:lnTo>
                    <a:pt x="0" y="34925"/>
                  </a:lnTo>
                  <a:close/>
                </a:path>
              </a:pathLst>
            </a:custGeom>
            <a:grpFill/>
            <a:ln w="12700"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08F2DD35-BF12-BD56-DADD-AA48CA120EC1}"/>
                </a:ext>
              </a:extLst>
            </p:cNvPr>
            <p:cNvSpPr/>
            <p:nvPr userDrawn="1"/>
          </p:nvSpPr>
          <p:spPr>
            <a:xfrm>
              <a:off x="9147302" y="3421253"/>
              <a:ext cx="172084" cy="285622"/>
            </a:xfrm>
            <a:custGeom>
              <a:avLst/>
              <a:gdLst>
                <a:gd name="connsiteX0" fmla="*/ 0 w 172084"/>
                <a:gd name="connsiteY0" fmla="*/ 28956 h 285622"/>
                <a:gd name="connsiteX1" fmla="*/ 102743 w 172084"/>
                <a:gd name="connsiteY1" fmla="*/ 285623 h 285622"/>
                <a:gd name="connsiteX2" fmla="*/ 172085 w 172084"/>
                <a:gd name="connsiteY2" fmla="*/ 259715 h 285622"/>
                <a:gd name="connsiteX3" fmla="*/ 68199 w 172084"/>
                <a:gd name="connsiteY3" fmla="*/ 0 h 285622"/>
                <a:gd name="connsiteX4" fmla="*/ 127 w 172084"/>
                <a:gd name="connsiteY4" fmla="*/ 28956 h 285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84" h="285622">
                  <a:moveTo>
                    <a:pt x="0" y="28956"/>
                  </a:moveTo>
                  <a:cubicBezTo>
                    <a:pt x="35941" y="113284"/>
                    <a:pt x="70485" y="199644"/>
                    <a:pt x="102743" y="285623"/>
                  </a:cubicBezTo>
                  <a:lnTo>
                    <a:pt x="172085" y="259715"/>
                  </a:lnTo>
                  <a:cubicBezTo>
                    <a:pt x="139446" y="172720"/>
                    <a:pt x="104521" y="85344"/>
                    <a:pt x="68199" y="0"/>
                  </a:cubicBezTo>
                  <a:lnTo>
                    <a:pt x="127" y="28956"/>
                  </a:lnTo>
                  <a:close/>
                </a:path>
              </a:pathLst>
            </a:custGeom>
            <a:grpFill/>
            <a:ln w="12700"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36C1D773-8B46-21F2-72D8-64B6D58743B6}"/>
                </a:ext>
              </a:extLst>
            </p:cNvPr>
            <p:cNvSpPr/>
            <p:nvPr userDrawn="1"/>
          </p:nvSpPr>
          <p:spPr>
            <a:xfrm>
              <a:off x="9488551" y="4484242"/>
              <a:ext cx="128651" cy="287273"/>
            </a:xfrm>
            <a:custGeom>
              <a:avLst/>
              <a:gdLst>
                <a:gd name="connsiteX0" fmla="*/ 72136 w 128651"/>
                <a:gd name="connsiteY0" fmla="*/ 0 h 287273"/>
                <a:gd name="connsiteX1" fmla="*/ 0 w 128651"/>
                <a:gd name="connsiteY1" fmla="*/ 16510 h 287273"/>
                <a:gd name="connsiteX2" fmla="*/ 55880 w 128651"/>
                <a:gd name="connsiteY2" fmla="*/ 287274 h 287273"/>
                <a:gd name="connsiteX3" fmla="*/ 128651 w 128651"/>
                <a:gd name="connsiteY3" fmla="*/ 273939 h 287273"/>
                <a:gd name="connsiteX4" fmla="*/ 72136 w 128651"/>
                <a:gd name="connsiteY4" fmla="*/ 0 h 287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1" h="287273">
                  <a:moveTo>
                    <a:pt x="72136" y="0"/>
                  </a:moveTo>
                  <a:lnTo>
                    <a:pt x="0" y="16510"/>
                  </a:lnTo>
                  <a:cubicBezTo>
                    <a:pt x="20574" y="105918"/>
                    <a:pt x="39370" y="196977"/>
                    <a:pt x="55880" y="287274"/>
                  </a:cubicBezTo>
                  <a:lnTo>
                    <a:pt x="128651" y="273939"/>
                  </a:lnTo>
                  <a:cubicBezTo>
                    <a:pt x="111887" y="182626"/>
                    <a:pt x="92837" y="90424"/>
                    <a:pt x="72136" y="0"/>
                  </a:cubicBezTo>
                  <a:close/>
                </a:path>
              </a:pathLst>
            </a:custGeom>
            <a:grpFill/>
            <a:ln w="12700"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64204024-4ECF-8E63-351A-5065A4B680B8}"/>
                </a:ext>
              </a:extLst>
            </p:cNvPr>
            <p:cNvSpPr/>
            <p:nvPr userDrawn="1"/>
          </p:nvSpPr>
          <p:spPr>
            <a:xfrm>
              <a:off x="9588372" y="5034534"/>
              <a:ext cx="105536" cy="284733"/>
            </a:xfrm>
            <a:custGeom>
              <a:avLst/>
              <a:gdLst>
                <a:gd name="connsiteX0" fmla="*/ 31877 w 105536"/>
                <a:gd name="connsiteY0" fmla="*/ 284734 h 284733"/>
                <a:gd name="connsiteX1" fmla="*/ 105537 w 105536"/>
                <a:gd name="connsiteY1" fmla="*/ 277876 h 284733"/>
                <a:gd name="connsiteX2" fmla="*/ 73279 w 105536"/>
                <a:gd name="connsiteY2" fmla="*/ 0 h 284733"/>
                <a:gd name="connsiteX3" fmla="*/ 0 w 105536"/>
                <a:gd name="connsiteY3" fmla="*/ 10160 h 284733"/>
                <a:gd name="connsiteX4" fmla="*/ 31877 w 105536"/>
                <a:gd name="connsiteY4" fmla="*/ 284734 h 28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6" h="284733">
                  <a:moveTo>
                    <a:pt x="31877" y="284734"/>
                  </a:moveTo>
                  <a:lnTo>
                    <a:pt x="105537" y="277876"/>
                  </a:lnTo>
                  <a:cubicBezTo>
                    <a:pt x="96901" y="185547"/>
                    <a:pt x="85979" y="92075"/>
                    <a:pt x="73279" y="0"/>
                  </a:cubicBezTo>
                  <a:lnTo>
                    <a:pt x="0" y="10160"/>
                  </a:lnTo>
                  <a:cubicBezTo>
                    <a:pt x="12573" y="101092"/>
                    <a:pt x="23241" y="193548"/>
                    <a:pt x="31877" y="284734"/>
                  </a:cubicBezTo>
                  <a:close/>
                </a:path>
              </a:pathLst>
            </a:custGeom>
            <a:grpFill/>
            <a:ln w="12700"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AA455346-705B-4CC1-A054-84A1EF0EBADE}"/>
                </a:ext>
              </a:extLst>
            </p:cNvPr>
            <p:cNvSpPr/>
            <p:nvPr userDrawn="1"/>
          </p:nvSpPr>
          <p:spPr>
            <a:xfrm>
              <a:off x="9341231" y="3945128"/>
              <a:ext cx="151002" cy="287654"/>
            </a:xfrm>
            <a:custGeom>
              <a:avLst/>
              <a:gdLst>
                <a:gd name="connsiteX0" fmla="*/ 70358 w 151002"/>
                <a:gd name="connsiteY0" fmla="*/ 0 h 287654"/>
                <a:gd name="connsiteX1" fmla="*/ 0 w 151002"/>
                <a:gd name="connsiteY1" fmla="*/ 22860 h 287654"/>
                <a:gd name="connsiteX2" fmla="*/ 79628 w 151002"/>
                <a:gd name="connsiteY2" fmla="*/ 287655 h 287654"/>
                <a:gd name="connsiteX3" fmla="*/ 151002 w 151002"/>
                <a:gd name="connsiteY3" fmla="*/ 267970 h 287654"/>
                <a:gd name="connsiteX4" fmla="*/ 70485 w 151002"/>
                <a:gd name="connsiteY4" fmla="*/ 0 h 28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02" h="287654">
                  <a:moveTo>
                    <a:pt x="70358" y="0"/>
                  </a:moveTo>
                  <a:lnTo>
                    <a:pt x="0" y="22860"/>
                  </a:lnTo>
                  <a:cubicBezTo>
                    <a:pt x="28321" y="109982"/>
                    <a:pt x="55118" y="199136"/>
                    <a:pt x="79628" y="287655"/>
                  </a:cubicBezTo>
                  <a:lnTo>
                    <a:pt x="151002" y="267970"/>
                  </a:lnTo>
                  <a:cubicBezTo>
                    <a:pt x="126237" y="178435"/>
                    <a:pt x="99187" y="88265"/>
                    <a:pt x="70485" y="0"/>
                  </a:cubicBezTo>
                  <a:close/>
                </a:path>
              </a:pathLst>
            </a:custGeom>
            <a:grpFill/>
            <a:ln w="12700" cap="flat">
              <a:noFill/>
              <a:prstDash val="solid"/>
              <a:miter/>
            </a:ln>
          </p:spPr>
          <p:txBody>
            <a:bodyPr rtlCol="0" anchor="ctr"/>
            <a:lstStyle/>
            <a:p>
              <a:endParaRPr lang="da-DK"/>
            </a:p>
          </p:txBody>
        </p:sp>
        <p:sp>
          <p:nvSpPr>
            <p:cNvPr id="39" name="Kombinationstegning 38">
              <a:extLst>
                <a:ext uri="{FF2B5EF4-FFF2-40B4-BE49-F238E27FC236}">
                  <a16:creationId xmlns:a16="http://schemas.microsoft.com/office/drawing/2014/main" id="{D6701CFC-370B-2850-146D-5B39B8D5D1B1}"/>
                </a:ext>
              </a:extLst>
            </p:cNvPr>
            <p:cNvSpPr/>
            <p:nvPr userDrawn="1"/>
          </p:nvSpPr>
          <p:spPr>
            <a:xfrm>
              <a:off x="7939658" y="1559305"/>
              <a:ext cx="241554" cy="255777"/>
            </a:xfrm>
            <a:custGeom>
              <a:avLst/>
              <a:gdLst>
                <a:gd name="connsiteX0" fmla="*/ 0 w 241554"/>
                <a:gd name="connsiteY0" fmla="*/ 50927 h 255777"/>
                <a:gd name="connsiteX1" fmla="*/ 185674 w 241554"/>
                <a:gd name="connsiteY1" fmla="*/ 255778 h 255777"/>
                <a:gd name="connsiteX2" fmla="*/ 241554 w 241554"/>
                <a:gd name="connsiteY2" fmla="*/ 207264 h 255777"/>
                <a:gd name="connsiteX3" fmla="*/ 53722 w 241554"/>
                <a:gd name="connsiteY3" fmla="*/ 0 h 255777"/>
                <a:gd name="connsiteX4" fmla="*/ 0 w 241554"/>
                <a:gd name="connsiteY4" fmla="*/ 50927 h 25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 h="255777">
                  <a:moveTo>
                    <a:pt x="0" y="50927"/>
                  </a:moveTo>
                  <a:cubicBezTo>
                    <a:pt x="63119" y="117602"/>
                    <a:pt x="125603" y="186563"/>
                    <a:pt x="185674" y="255778"/>
                  </a:cubicBezTo>
                  <a:lnTo>
                    <a:pt x="241554" y="207264"/>
                  </a:lnTo>
                  <a:cubicBezTo>
                    <a:pt x="180848" y="137160"/>
                    <a:pt x="117602" y="67437"/>
                    <a:pt x="53722" y="0"/>
                  </a:cubicBezTo>
                  <a:lnTo>
                    <a:pt x="0" y="50927"/>
                  </a:lnTo>
                  <a:close/>
                </a:path>
              </a:pathLst>
            </a:custGeom>
            <a:grpFill/>
            <a:ln w="12700"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BE5D2B62-B87A-0748-3E6E-A68ECBB0DF97}"/>
                </a:ext>
              </a:extLst>
            </p:cNvPr>
            <p:cNvSpPr/>
            <p:nvPr userDrawn="1"/>
          </p:nvSpPr>
          <p:spPr>
            <a:xfrm>
              <a:off x="8301608" y="1982089"/>
              <a:ext cx="226948" cy="266572"/>
            </a:xfrm>
            <a:custGeom>
              <a:avLst/>
              <a:gdLst>
                <a:gd name="connsiteX0" fmla="*/ 127 w 226948"/>
                <a:gd name="connsiteY0" fmla="*/ 45974 h 266572"/>
                <a:gd name="connsiteX1" fmla="*/ 167005 w 226948"/>
                <a:gd name="connsiteY1" fmla="*/ 266573 h 266572"/>
                <a:gd name="connsiteX2" fmla="*/ 226949 w 226948"/>
                <a:gd name="connsiteY2" fmla="*/ 223266 h 266572"/>
                <a:gd name="connsiteX3" fmla="*/ 58039 w 226948"/>
                <a:gd name="connsiteY3" fmla="*/ 0 h 266572"/>
                <a:gd name="connsiteX4" fmla="*/ 0 w 226948"/>
                <a:gd name="connsiteY4" fmla="*/ 45974 h 26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48" h="266572">
                  <a:moveTo>
                    <a:pt x="127" y="45974"/>
                  </a:moveTo>
                  <a:cubicBezTo>
                    <a:pt x="57277" y="118110"/>
                    <a:pt x="113411" y="192278"/>
                    <a:pt x="167005" y="266573"/>
                  </a:cubicBezTo>
                  <a:lnTo>
                    <a:pt x="226949" y="223266"/>
                  </a:lnTo>
                  <a:cubicBezTo>
                    <a:pt x="172720" y="148082"/>
                    <a:pt x="115824" y="73025"/>
                    <a:pt x="58039" y="0"/>
                  </a:cubicBezTo>
                  <a:lnTo>
                    <a:pt x="0" y="45974"/>
                  </a:lnTo>
                  <a:close/>
                </a:path>
              </a:pathLst>
            </a:custGeom>
            <a:grpFill/>
            <a:ln w="12700"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43DDD25-6E9C-1006-A20D-D90650FCAFA2}"/>
                </a:ext>
              </a:extLst>
            </p:cNvPr>
            <p:cNvSpPr/>
            <p:nvPr userDrawn="1"/>
          </p:nvSpPr>
          <p:spPr>
            <a:xfrm>
              <a:off x="7542910" y="1169669"/>
              <a:ext cx="253619" cy="244094"/>
            </a:xfrm>
            <a:custGeom>
              <a:avLst/>
              <a:gdLst>
                <a:gd name="connsiteX0" fmla="*/ 50419 w 253619"/>
                <a:gd name="connsiteY0" fmla="*/ 0 h 244094"/>
                <a:gd name="connsiteX1" fmla="*/ 0 w 253619"/>
                <a:gd name="connsiteY1" fmla="*/ 54229 h 244094"/>
                <a:gd name="connsiteX2" fmla="*/ 108839 w 253619"/>
                <a:gd name="connsiteY2" fmla="*/ 155448 h 244094"/>
                <a:gd name="connsiteX3" fmla="*/ 202184 w 253619"/>
                <a:gd name="connsiteY3" fmla="*/ 244094 h 244094"/>
                <a:gd name="connsiteX4" fmla="*/ 253619 w 253619"/>
                <a:gd name="connsiteY4" fmla="*/ 190881 h 244094"/>
                <a:gd name="connsiteX5" fmla="*/ 159131 w 253619"/>
                <a:gd name="connsiteY5" fmla="*/ 101219 h 244094"/>
                <a:gd name="connsiteX6" fmla="*/ 50292 w 253619"/>
                <a:gd name="connsiteY6" fmla="*/ 0 h 2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19" h="244094">
                  <a:moveTo>
                    <a:pt x="50419" y="0"/>
                  </a:moveTo>
                  <a:lnTo>
                    <a:pt x="0" y="54229"/>
                  </a:lnTo>
                  <a:lnTo>
                    <a:pt x="108839" y="155448"/>
                  </a:lnTo>
                  <a:cubicBezTo>
                    <a:pt x="140208" y="184531"/>
                    <a:pt x="171577" y="214376"/>
                    <a:pt x="202184" y="244094"/>
                  </a:cubicBezTo>
                  <a:lnTo>
                    <a:pt x="253619" y="190881"/>
                  </a:lnTo>
                  <a:cubicBezTo>
                    <a:pt x="222631" y="160909"/>
                    <a:pt x="190881" y="130810"/>
                    <a:pt x="159131" y="101219"/>
                  </a:cubicBezTo>
                  <a:lnTo>
                    <a:pt x="50292" y="0"/>
                  </a:lnTo>
                  <a:close/>
                </a:path>
              </a:pathLst>
            </a:custGeom>
            <a:grpFill/>
            <a:ln w="12700"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21B3F9C5-2852-51A6-8874-35D55ACC319F}"/>
                </a:ext>
              </a:extLst>
            </p:cNvPr>
            <p:cNvSpPr/>
            <p:nvPr userDrawn="1"/>
          </p:nvSpPr>
          <p:spPr>
            <a:xfrm rot="18774601">
              <a:off x="7225385" y="773239"/>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3" name="Kombinationstegning 42">
              <a:extLst>
                <a:ext uri="{FF2B5EF4-FFF2-40B4-BE49-F238E27FC236}">
                  <a16:creationId xmlns:a16="http://schemas.microsoft.com/office/drawing/2014/main" id="{C1D84875-C4FD-9841-4C29-6B3169F3F2F7}"/>
                </a:ext>
              </a:extLst>
            </p:cNvPr>
            <p:cNvSpPr/>
            <p:nvPr userDrawn="1"/>
          </p:nvSpPr>
          <p:spPr>
            <a:xfrm rot="18774601">
              <a:off x="6817971" y="394606"/>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4" name="Kombinationstegning 43">
              <a:extLst>
                <a:ext uri="{FF2B5EF4-FFF2-40B4-BE49-F238E27FC236}">
                  <a16:creationId xmlns:a16="http://schemas.microsoft.com/office/drawing/2014/main" id="{D9434EE7-9B72-17D7-88BC-3B9E4C3CD646}"/>
                </a:ext>
              </a:extLst>
            </p:cNvPr>
            <p:cNvSpPr/>
            <p:nvPr userDrawn="1"/>
          </p:nvSpPr>
          <p:spPr>
            <a:xfrm>
              <a:off x="8625585" y="2435732"/>
              <a:ext cx="210184" cy="275209"/>
            </a:xfrm>
            <a:custGeom>
              <a:avLst/>
              <a:gdLst>
                <a:gd name="connsiteX0" fmla="*/ 0 w 210184"/>
                <a:gd name="connsiteY0" fmla="*/ 40767 h 275209"/>
                <a:gd name="connsiteX1" fmla="*/ 146558 w 210184"/>
                <a:gd name="connsiteY1" fmla="*/ 275209 h 275209"/>
                <a:gd name="connsiteX2" fmla="*/ 210185 w 210184"/>
                <a:gd name="connsiteY2" fmla="*/ 237363 h 275209"/>
                <a:gd name="connsiteX3" fmla="*/ 61849 w 210184"/>
                <a:gd name="connsiteY3" fmla="*/ 0 h 275209"/>
                <a:gd name="connsiteX4" fmla="*/ 0 w 210184"/>
                <a:gd name="connsiteY4" fmla="*/ 40640 h 2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184" h="275209">
                  <a:moveTo>
                    <a:pt x="0" y="40767"/>
                  </a:moveTo>
                  <a:cubicBezTo>
                    <a:pt x="50419" y="117475"/>
                    <a:pt x="99695" y="196342"/>
                    <a:pt x="146558" y="275209"/>
                  </a:cubicBezTo>
                  <a:lnTo>
                    <a:pt x="210185" y="237363"/>
                  </a:lnTo>
                  <a:cubicBezTo>
                    <a:pt x="162687" y="157607"/>
                    <a:pt x="112776" y="77724"/>
                    <a:pt x="61849" y="0"/>
                  </a:cubicBezTo>
                  <a:lnTo>
                    <a:pt x="0" y="40640"/>
                  </a:lnTo>
                  <a:close/>
                </a:path>
              </a:pathLst>
            </a:custGeom>
            <a:grpFill/>
            <a:ln w="12700" cap="flat">
              <a:noFill/>
              <a:prstDash val="solid"/>
              <a:miter/>
            </a:ln>
          </p:spPr>
          <p:txBody>
            <a:bodyPr rtlCol="0" anchor="ctr"/>
            <a:lstStyle/>
            <a:p>
              <a:endParaRPr lang="da-DK"/>
            </a:p>
          </p:txBody>
        </p:sp>
        <p:sp>
          <p:nvSpPr>
            <p:cNvPr id="45" name="Kombinationstegning 44">
              <a:extLst>
                <a:ext uri="{FF2B5EF4-FFF2-40B4-BE49-F238E27FC236}">
                  <a16:creationId xmlns:a16="http://schemas.microsoft.com/office/drawing/2014/main" id="{28383B53-0451-C535-3B89-611C3C25BE16}"/>
                </a:ext>
              </a:extLst>
            </p:cNvPr>
            <p:cNvSpPr/>
            <p:nvPr userDrawn="1"/>
          </p:nvSpPr>
          <p:spPr>
            <a:xfrm>
              <a:off x="9575165" y="6698742"/>
              <a:ext cx="95884" cy="159384"/>
            </a:xfrm>
            <a:custGeom>
              <a:avLst/>
              <a:gdLst>
                <a:gd name="connsiteX0" fmla="*/ 0 w 95884"/>
                <a:gd name="connsiteY0" fmla="*/ 159258 h 159384"/>
                <a:gd name="connsiteX1" fmla="*/ 74930 w 95884"/>
                <a:gd name="connsiteY1" fmla="*/ 159258 h 159384"/>
                <a:gd name="connsiteX2" fmla="*/ 95885 w 95884"/>
                <a:gd name="connsiteY2" fmla="*/ 9271 h 159384"/>
                <a:gd name="connsiteX3" fmla="*/ 22478 w 95884"/>
                <a:gd name="connsiteY3" fmla="*/ 0 h 159384"/>
                <a:gd name="connsiteX4" fmla="*/ 127 w 95884"/>
                <a:gd name="connsiteY4" fmla="*/ 159385 h 15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4" h="159384">
                  <a:moveTo>
                    <a:pt x="0" y="159258"/>
                  </a:moveTo>
                  <a:lnTo>
                    <a:pt x="74930" y="159258"/>
                  </a:lnTo>
                  <a:cubicBezTo>
                    <a:pt x="82550" y="109220"/>
                    <a:pt x="89535" y="59182"/>
                    <a:pt x="95885" y="9271"/>
                  </a:cubicBezTo>
                  <a:lnTo>
                    <a:pt x="22478" y="0"/>
                  </a:lnTo>
                  <a:cubicBezTo>
                    <a:pt x="15748" y="52959"/>
                    <a:pt x="8255" y="106172"/>
                    <a:pt x="127" y="159385"/>
                  </a:cubicBezTo>
                  <a:close/>
                </a:path>
              </a:pathLst>
            </a:custGeom>
            <a:grpFill/>
            <a:ln w="12700" cap="flat">
              <a:noFill/>
              <a:prstDash val="solid"/>
              <a:miter/>
            </a:ln>
          </p:spPr>
          <p:txBody>
            <a:bodyPr rtlCol="0" anchor="ctr"/>
            <a:lstStyle/>
            <a:p>
              <a:endParaRPr lang="da-DK"/>
            </a:p>
          </p:txBody>
        </p:sp>
        <p:sp>
          <p:nvSpPr>
            <p:cNvPr id="46" name="Kombinationstegning 45">
              <a:extLst>
                <a:ext uri="{FF2B5EF4-FFF2-40B4-BE49-F238E27FC236}">
                  <a16:creationId xmlns:a16="http://schemas.microsoft.com/office/drawing/2014/main" id="{A8919B39-4C59-8C59-C90E-294108935311}"/>
                </a:ext>
              </a:extLst>
            </p:cNvPr>
            <p:cNvSpPr/>
            <p:nvPr userDrawn="1"/>
          </p:nvSpPr>
          <p:spPr>
            <a:xfrm>
              <a:off x="9626472" y="6147815"/>
              <a:ext cx="90678" cy="281940"/>
            </a:xfrm>
            <a:custGeom>
              <a:avLst/>
              <a:gdLst>
                <a:gd name="connsiteX0" fmla="*/ 0 w 90678"/>
                <a:gd name="connsiteY0" fmla="*/ 275844 h 281940"/>
                <a:gd name="connsiteX1" fmla="*/ 73787 w 90678"/>
                <a:gd name="connsiteY1" fmla="*/ 281940 h 281940"/>
                <a:gd name="connsiteX2" fmla="*/ 90678 w 90678"/>
                <a:gd name="connsiteY2" fmla="*/ 2794 h 281940"/>
                <a:gd name="connsiteX3" fmla="*/ 16764 w 90678"/>
                <a:gd name="connsiteY3" fmla="*/ 0 h 281940"/>
                <a:gd name="connsiteX4" fmla="*/ 127 w 90678"/>
                <a:gd name="connsiteY4" fmla="*/ 275971 h 28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281940">
                  <a:moveTo>
                    <a:pt x="0" y="275844"/>
                  </a:moveTo>
                  <a:lnTo>
                    <a:pt x="73787" y="281940"/>
                  </a:lnTo>
                  <a:cubicBezTo>
                    <a:pt x="81407" y="189484"/>
                    <a:pt x="87122" y="95504"/>
                    <a:pt x="90678" y="2794"/>
                  </a:cubicBezTo>
                  <a:lnTo>
                    <a:pt x="16764" y="0"/>
                  </a:lnTo>
                  <a:cubicBezTo>
                    <a:pt x="13208" y="91694"/>
                    <a:pt x="7620" y="184531"/>
                    <a:pt x="127" y="275971"/>
                  </a:cubicBezTo>
                  <a:close/>
                </a:path>
              </a:pathLst>
            </a:custGeom>
            <a:grpFill/>
            <a:ln w="12700" cap="flat">
              <a:noFill/>
              <a:prstDash val="solid"/>
              <a:miter/>
            </a:ln>
          </p:spPr>
          <p:txBody>
            <a:bodyPr rtlCol="0" anchor="ctr"/>
            <a:lstStyle/>
            <a:p>
              <a:endParaRPr lang="da-DK"/>
            </a:p>
          </p:txBody>
        </p:sp>
        <p:sp>
          <p:nvSpPr>
            <p:cNvPr id="47" name="Kombinationstegning 46">
              <a:extLst>
                <a:ext uri="{FF2B5EF4-FFF2-40B4-BE49-F238E27FC236}">
                  <a16:creationId xmlns:a16="http://schemas.microsoft.com/office/drawing/2014/main" id="{5300FEA1-E3F0-D41C-3E8C-0C3EEEF4B796}"/>
                </a:ext>
              </a:extLst>
            </p:cNvPr>
            <p:cNvSpPr/>
            <p:nvPr userDrawn="1"/>
          </p:nvSpPr>
          <p:spPr>
            <a:xfrm rot="18774601">
              <a:off x="3272764" y="2537416"/>
              <a:ext cx="74041" cy="350393"/>
            </a:xfrm>
            <a:custGeom>
              <a:avLst/>
              <a:gdLst>
                <a:gd name="connsiteX0" fmla="*/ 0 w 74041"/>
                <a:gd name="connsiteY0" fmla="*/ 0 h 350393"/>
                <a:gd name="connsiteX1" fmla="*/ 74041 w 74041"/>
                <a:gd name="connsiteY1" fmla="*/ 0 h 350393"/>
                <a:gd name="connsiteX2" fmla="*/ 74041 w 74041"/>
                <a:gd name="connsiteY2" fmla="*/ 350393 h 350393"/>
                <a:gd name="connsiteX3" fmla="*/ 0 w 74041"/>
                <a:gd name="connsiteY3" fmla="*/ 350393 h 350393"/>
              </a:gdLst>
              <a:ahLst/>
              <a:cxnLst>
                <a:cxn ang="0">
                  <a:pos x="connsiteX0" y="connsiteY0"/>
                </a:cxn>
                <a:cxn ang="0">
                  <a:pos x="connsiteX1" y="connsiteY1"/>
                </a:cxn>
                <a:cxn ang="0">
                  <a:pos x="connsiteX2" y="connsiteY2"/>
                </a:cxn>
                <a:cxn ang="0">
                  <a:pos x="connsiteX3" y="connsiteY3"/>
                </a:cxn>
              </a:cxnLst>
              <a:rect l="l" t="t" r="r" b="b"/>
              <a:pathLst>
                <a:path w="74041" h="350393">
                  <a:moveTo>
                    <a:pt x="0" y="0"/>
                  </a:moveTo>
                  <a:lnTo>
                    <a:pt x="74041" y="0"/>
                  </a:lnTo>
                  <a:lnTo>
                    <a:pt x="74041" y="350393"/>
                  </a:lnTo>
                  <a:lnTo>
                    <a:pt x="0" y="350393"/>
                  </a:lnTo>
                  <a:close/>
                </a:path>
              </a:pathLst>
            </a:custGeom>
            <a:grpFill/>
            <a:ln w="12700" cap="flat">
              <a:noFill/>
              <a:prstDash val="solid"/>
              <a:miter/>
            </a:ln>
          </p:spPr>
          <p:txBody>
            <a:bodyPr rtlCol="0" anchor="ctr"/>
            <a:lstStyle/>
            <a:p>
              <a:endParaRPr lang="da-DK"/>
            </a:p>
          </p:txBody>
        </p:sp>
        <p:sp>
          <p:nvSpPr>
            <p:cNvPr id="48" name="Kombinationstegning 47">
              <a:extLst>
                <a:ext uri="{FF2B5EF4-FFF2-40B4-BE49-F238E27FC236}">
                  <a16:creationId xmlns:a16="http://schemas.microsoft.com/office/drawing/2014/main" id="{BA8BAEC7-30E5-A22E-024D-7561E432DE27}"/>
                </a:ext>
              </a:extLst>
            </p:cNvPr>
            <p:cNvSpPr/>
            <p:nvPr userDrawn="1"/>
          </p:nvSpPr>
          <p:spPr>
            <a:xfrm rot="18774601">
              <a:off x="4951398" y="472801"/>
              <a:ext cx="74041" cy="868553"/>
            </a:xfrm>
            <a:custGeom>
              <a:avLst/>
              <a:gdLst>
                <a:gd name="connsiteX0" fmla="*/ 0 w 74041"/>
                <a:gd name="connsiteY0" fmla="*/ 0 h 868553"/>
                <a:gd name="connsiteX1" fmla="*/ 74041 w 74041"/>
                <a:gd name="connsiteY1" fmla="*/ 0 h 868553"/>
                <a:gd name="connsiteX2" fmla="*/ 74041 w 74041"/>
                <a:gd name="connsiteY2" fmla="*/ 868553 h 868553"/>
                <a:gd name="connsiteX3" fmla="*/ 0 w 74041"/>
                <a:gd name="connsiteY3" fmla="*/ 868553 h 868553"/>
              </a:gdLst>
              <a:ahLst/>
              <a:cxnLst>
                <a:cxn ang="0">
                  <a:pos x="connsiteX0" y="connsiteY0"/>
                </a:cxn>
                <a:cxn ang="0">
                  <a:pos x="connsiteX1" y="connsiteY1"/>
                </a:cxn>
                <a:cxn ang="0">
                  <a:pos x="connsiteX2" y="connsiteY2"/>
                </a:cxn>
                <a:cxn ang="0">
                  <a:pos x="connsiteX3" y="connsiteY3"/>
                </a:cxn>
              </a:cxnLst>
              <a:rect l="l" t="t" r="r" b="b"/>
              <a:pathLst>
                <a:path w="74041" h="868553">
                  <a:moveTo>
                    <a:pt x="0" y="0"/>
                  </a:moveTo>
                  <a:lnTo>
                    <a:pt x="74041" y="0"/>
                  </a:lnTo>
                  <a:lnTo>
                    <a:pt x="74041" y="868553"/>
                  </a:lnTo>
                  <a:lnTo>
                    <a:pt x="0" y="868553"/>
                  </a:lnTo>
                  <a:close/>
                </a:path>
              </a:pathLst>
            </a:custGeom>
            <a:grpFill/>
            <a:ln w="12700" cap="flat">
              <a:noFill/>
              <a:prstDash val="solid"/>
              <a:miter/>
            </a:ln>
          </p:spPr>
          <p:txBody>
            <a:bodyPr rtlCol="0" anchor="ctr"/>
            <a:lstStyle/>
            <a:p>
              <a:endParaRPr lang="da-DK"/>
            </a:p>
          </p:txBody>
        </p:sp>
      </p:gr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5" name="Gruppe 4">
            <a:extLst>
              <a:ext uri="{FF2B5EF4-FFF2-40B4-BE49-F238E27FC236}">
                <a16:creationId xmlns:a16="http://schemas.microsoft.com/office/drawing/2014/main" id="{FA373E6C-6AC7-8D13-F07D-0988FBA253E8}"/>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2781B44B-AE5A-EA32-22E9-23D6A85B0CF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9FCF7B1-E720-60F0-7228-F6B2375B611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E763602-3209-54C7-3E65-991582CC1EC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30A32D6-26A9-2F7F-E83E-F7FC8477D08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6C7F0B2F-D050-96D6-F24D-34154281632B}"/>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573BDD-8544-D98B-0919-583057627D1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0C4D8E3-6375-4934-87A3-2F698209DB6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F5C816-5B99-A209-8652-50512A7A7FE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8A21407-21F8-3AD8-C208-BF3DCE73265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C0E040A-6983-CB09-E6E0-7D2FC6934DB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464EAF7-9371-64E5-A4E4-1F56AB7AD6B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CF72C01-453A-3043-D19E-D451040CC29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59F83F3-EAE0-F680-D3CD-962718EEE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349916F-369D-695F-B5E2-F4A87E2F33F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3483A07-840A-7CFB-C58E-9C1166A3554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02EE467-E2DF-F8B4-FC18-E83124E2B00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D0F8DA0-A30D-E09B-AE32-527AFF22753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EB3013E0-38F9-A77F-D22A-57D64FB06FDE}"/>
              </a:ext>
            </a:extLst>
          </p:cNvPr>
          <p:cNvSpPr>
            <a:spLocks noGrp="1"/>
          </p:cNvSpPr>
          <p:nvPr>
            <p:ph type="dt" sz="half" idx="19"/>
          </p:nvPr>
        </p:nvSpPr>
        <p:spPr/>
        <p:txBody>
          <a:bodyPr/>
          <a:lstStyle>
            <a:lvl1pPr>
              <a:defRPr>
                <a:solidFill>
                  <a:schemeClr val="bg2"/>
                </a:solidFill>
              </a:defRPr>
            </a:lvl1pPr>
          </a:lstStyle>
          <a:p>
            <a:fld id="{23074B58-602C-4842-B3EE-0755CC0FE76F}" type="datetime1">
              <a:rPr lang="da-DK" smtClean="0"/>
              <a:t>07-05-2024</a:t>
            </a:fld>
            <a:endParaRPr lang="da-DK" dirty="0"/>
          </a:p>
        </p:txBody>
      </p:sp>
      <p:sp>
        <p:nvSpPr>
          <p:cNvPr id="27" name="Pladsholder til sidefod 26">
            <a:extLst>
              <a:ext uri="{FF2B5EF4-FFF2-40B4-BE49-F238E27FC236}">
                <a16:creationId xmlns:a16="http://schemas.microsoft.com/office/drawing/2014/main" id="{9B029EB5-A351-D308-495E-E60F59F6D34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7600C5B-F628-ED62-4726-28D58DBF93F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53111060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Forside mørk sand m lille billede - mellem grafik">
    <p:bg>
      <p:bgPr>
        <a:solidFill>
          <a:srgbClr val="75695A"/>
        </a:solidFill>
        <a:effectLst/>
      </p:bgPr>
    </p:bg>
    <p:spTree>
      <p:nvGrpSpPr>
        <p:cNvPr id="1" name=""/>
        <p:cNvGrpSpPr/>
        <p:nvPr/>
      </p:nvGrpSpPr>
      <p:grpSpPr>
        <a:xfrm>
          <a:off x="0" y="0"/>
          <a:ext cx="0" cy="0"/>
          <a:chOff x="0" y="0"/>
          <a:chExt cx="0" cy="0"/>
        </a:xfrm>
      </p:grpSpPr>
      <p:pic>
        <p:nvPicPr>
          <p:cNvPr id="33" name="Grafik 32">
            <a:extLst>
              <a:ext uri="{FF2B5EF4-FFF2-40B4-BE49-F238E27FC236}">
                <a16:creationId xmlns:a16="http://schemas.microsoft.com/office/drawing/2014/main" id="{5FFA673E-DEE2-5481-70B2-B66C78D38949}"/>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18714" y="-13500"/>
            <a:ext cx="12204000" cy="6885000"/>
          </a:xfrm>
          <a:prstGeom prst="rect">
            <a:avLst/>
          </a:prstGeom>
        </p:spPr>
      </p:pic>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E17DD346-E118-334D-017A-BE5136CD9727}"/>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2757E5B2-57E9-A7AA-0314-7B07C635BFB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084FA3B-5744-5DCF-44BF-38790159B04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CBBC163-67EA-9A79-5F5E-24FD2A37D7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F2E99D7-D6CD-426D-45FA-0332DC10001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45433C3-DBC8-9304-07BC-5938783DCB0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FB72DD9-26C4-B616-03D5-1B18E2BCD01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75FB88-9D37-074E-6F08-DC36FBF4FE9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14BA651-8D9B-F919-F76B-DFC2121A77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5E15A04-EF22-B8B9-CF80-985D1B08C96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2F2A940-19E9-14AE-9638-189DC1B9789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EC94135-BE97-C4EB-8D55-A3AFCBB44E0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AD159D-48B0-7A9C-C719-2611A24A1B5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63E59B1-0E78-7636-23F0-0DFDD9D8D43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6BF34EA-AB8F-5C68-DA95-06264C2AB67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AE0706A-6205-F430-C41A-995274A8154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C1F1CFE-30DC-C2BC-4B1C-B67485552A7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26CFFE6C-8797-AC5D-AF3A-57835A2744A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81F21ED4-C651-D416-4411-D5727B9F12F3}"/>
              </a:ext>
            </a:extLst>
          </p:cNvPr>
          <p:cNvSpPr>
            <a:spLocks noGrp="1"/>
          </p:cNvSpPr>
          <p:nvPr>
            <p:ph type="dt" sz="half" idx="19"/>
          </p:nvPr>
        </p:nvSpPr>
        <p:spPr/>
        <p:txBody>
          <a:bodyPr/>
          <a:lstStyle>
            <a:lvl1pPr>
              <a:defRPr>
                <a:solidFill>
                  <a:schemeClr val="bg2"/>
                </a:solidFill>
              </a:defRPr>
            </a:lvl1pPr>
          </a:lstStyle>
          <a:p>
            <a:fld id="{B194EF00-D8F2-E246-AAA6-49E12A097A5A}" type="datetime1">
              <a:rPr lang="da-DK" smtClean="0"/>
              <a:t>07-05-2024</a:t>
            </a:fld>
            <a:endParaRPr lang="da-DK" dirty="0"/>
          </a:p>
        </p:txBody>
      </p:sp>
      <p:sp>
        <p:nvSpPr>
          <p:cNvPr id="31" name="Pladsholder til sidefod 30">
            <a:extLst>
              <a:ext uri="{FF2B5EF4-FFF2-40B4-BE49-F238E27FC236}">
                <a16:creationId xmlns:a16="http://schemas.microsoft.com/office/drawing/2014/main" id="{3B5F2E19-014D-1B55-07D5-7589C9C63003}"/>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6451339A-CAD6-5A98-A7B5-2371505C8D1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63756742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Forside mørk sand m lille billede - stor grafik">
    <p:bg>
      <p:bgPr>
        <a:solidFill>
          <a:srgbClr val="75695A"/>
        </a:solidFill>
        <a:effectLst/>
      </p:bgPr>
    </p:bg>
    <p:spTree>
      <p:nvGrpSpPr>
        <p:cNvPr id="1" name=""/>
        <p:cNvGrpSpPr/>
        <p:nvPr/>
      </p:nvGrpSpPr>
      <p:grpSpPr>
        <a:xfrm>
          <a:off x="0" y="0"/>
          <a:ext cx="0" cy="0"/>
          <a:chOff x="0" y="0"/>
          <a:chExt cx="0" cy="0"/>
        </a:xfrm>
      </p:grpSpPr>
      <p:sp>
        <p:nvSpPr>
          <p:cNvPr id="5" name="Grafik 4">
            <a:extLst>
              <a:ext uri="{FF2B5EF4-FFF2-40B4-BE49-F238E27FC236}">
                <a16:creationId xmlns:a16="http://schemas.microsoft.com/office/drawing/2014/main" id="{732E4CCB-55EF-7E4E-A82E-C87F4EC369EA}"/>
              </a:ext>
            </a:extLst>
          </p:cNvPr>
          <p:cNvSpPr/>
          <p:nvPr userDrawn="1"/>
        </p:nvSpPr>
        <p:spPr>
          <a:xfrm>
            <a:off x="-508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AF2E9">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D84329B4-B897-F7ED-FFAA-AB10B68BAC2E}"/>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909D2708-E622-AFCF-44E2-F0451DEFC0C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C8E39EAD-1A81-C3FC-1CBB-A65D3CEFDDA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01D8077-C918-0499-5976-84E8EA517C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44D2808-DCE6-4302-5965-E62D670CA62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DA10F0A-5BD0-DC37-E32D-16BCE39FC08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6AD90FC-4488-5E10-5CBA-AD660269597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67BF25D-889F-E094-7985-64DC4ECA51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DC15258-BD0F-B3DB-886B-3D0FB71A7C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0755FC4-D07E-C155-9C95-813D1C0A37E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2A1F133-A1EB-4098-870F-B977728F990F}"/>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176BD5D-F631-5387-4DAC-4CFF403B3C7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F579B34-6EBB-CA22-6D35-364D59D9CAA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529F189-0A8B-31B1-954A-17FC58A0FD35}"/>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4D5DEA9-7715-CEE8-D9C5-660FF8283A4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8CF1B32-C97D-E9F9-8042-25D342A62AF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2519DD0E-DA50-E484-A4C1-EA25629D8D6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6DBA93BA-E938-639C-2E1E-37A830C96EF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022D0F6B-5C37-FD07-F08A-D65CB4EF5709}"/>
              </a:ext>
            </a:extLst>
          </p:cNvPr>
          <p:cNvSpPr>
            <a:spLocks noGrp="1"/>
          </p:cNvSpPr>
          <p:nvPr>
            <p:ph type="dt" sz="half" idx="19"/>
          </p:nvPr>
        </p:nvSpPr>
        <p:spPr/>
        <p:txBody>
          <a:bodyPr/>
          <a:lstStyle>
            <a:lvl1pPr>
              <a:defRPr>
                <a:solidFill>
                  <a:schemeClr val="bg2"/>
                </a:solidFill>
              </a:defRPr>
            </a:lvl1pPr>
          </a:lstStyle>
          <a:p>
            <a:fld id="{860D8092-CF26-6E40-9EE7-3251F241967B}" type="datetime1">
              <a:rPr lang="da-DK" smtClean="0"/>
              <a:t>07-05-2024</a:t>
            </a:fld>
            <a:endParaRPr lang="da-DK" dirty="0"/>
          </a:p>
        </p:txBody>
      </p:sp>
      <p:sp>
        <p:nvSpPr>
          <p:cNvPr id="31" name="Pladsholder til sidefod 30">
            <a:extLst>
              <a:ext uri="{FF2B5EF4-FFF2-40B4-BE49-F238E27FC236}">
                <a16:creationId xmlns:a16="http://schemas.microsoft.com/office/drawing/2014/main" id="{E36E26B2-1A85-770E-8181-C70583E5888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92DE2E5D-A622-BC87-1F3A-7A2593C4924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4908781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orside blomme - mellem grafik">
    <p:bg>
      <p:bgPr>
        <a:solidFill>
          <a:schemeClr val="accent3"/>
        </a:solidFill>
        <a:effectLst/>
      </p:bgPr>
    </p:bg>
    <p:spTree>
      <p:nvGrpSpPr>
        <p:cNvPr id="1" name=""/>
        <p:cNvGrpSpPr/>
        <p:nvPr/>
      </p:nvGrpSpPr>
      <p:grpSpPr>
        <a:xfrm>
          <a:off x="0" y="0"/>
          <a:ext cx="0" cy="0"/>
          <a:chOff x="0" y="0"/>
          <a:chExt cx="0" cy="0"/>
        </a:xfrm>
      </p:grpSpPr>
      <p:sp>
        <p:nvSpPr>
          <p:cNvPr id="41" name="Kombinationstegning 40">
            <a:extLst>
              <a:ext uri="{FF2B5EF4-FFF2-40B4-BE49-F238E27FC236}">
                <a16:creationId xmlns:a16="http://schemas.microsoft.com/office/drawing/2014/main" id="{164D2A6C-AA10-AFBE-BA3C-2B3EF5F6A3EA}"/>
              </a:ext>
            </a:extLst>
          </p:cNvPr>
          <p:cNvSpPr>
            <a:spLocks noChangeAspect="1"/>
          </p:cNvSpPr>
          <p:nvPr/>
        </p:nvSpPr>
        <p:spPr>
          <a:xfrm>
            <a:off x="1167360" y="0"/>
            <a:ext cx="11024640" cy="6858000"/>
          </a:xfrm>
          <a:custGeom>
            <a:avLst/>
            <a:gdLst>
              <a:gd name="connsiteX0" fmla="*/ 4365579 w 7035236"/>
              <a:gd name="connsiteY0" fmla="*/ 1387940 h 4376347"/>
              <a:gd name="connsiteX1" fmla="*/ 4622392 w 7035236"/>
              <a:gd name="connsiteY1" fmla="*/ 2155788 h 4376347"/>
              <a:gd name="connsiteX2" fmla="*/ 2821138 w 7035236"/>
              <a:gd name="connsiteY2" fmla="*/ 2973833 h 4376347"/>
              <a:gd name="connsiteX3" fmla="*/ 2411792 w 7035236"/>
              <a:gd name="connsiteY3" fmla="*/ 2275289 h 4376347"/>
              <a:gd name="connsiteX4" fmla="*/ 2411711 w 7035236"/>
              <a:gd name="connsiteY4" fmla="*/ 2275289 h 4376347"/>
              <a:gd name="connsiteX5" fmla="*/ 4365579 w 7035236"/>
              <a:gd name="connsiteY5" fmla="*/ 1387940 h 4376347"/>
              <a:gd name="connsiteX6" fmla="*/ 7035236 w 7035236"/>
              <a:gd name="connsiteY6" fmla="*/ 870265 h 4376347"/>
              <a:gd name="connsiteX7" fmla="*/ 7035236 w 7035236"/>
              <a:gd name="connsiteY7" fmla="*/ 1681509 h 4376347"/>
              <a:gd name="connsiteX8" fmla="*/ 6160922 w 7035236"/>
              <a:gd name="connsiteY8" fmla="*/ 1779069 h 4376347"/>
              <a:gd name="connsiteX9" fmla="*/ 6034054 w 7035236"/>
              <a:gd name="connsiteY9" fmla="*/ 979483 h 4376347"/>
              <a:gd name="connsiteX10" fmla="*/ 7035236 w 7035236"/>
              <a:gd name="connsiteY10" fmla="*/ 870265 h 4376347"/>
              <a:gd name="connsiteX11" fmla="*/ 2555258 w 7035236"/>
              <a:gd name="connsiteY11" fmla="*/ 0 h 4376347"/>
              <a:gd name="connsiteX12" fmla="*/ 3492803 w 7035236"/>
              <a:gd name="connsiteY12" fmla="*/ 0 h 4376347"/>
              <a:gd name="connsiteX13" fmla="*/ 1348511 w 7035236"/>
              <a:gd name="connsiteY13" fmla="*/ 3672540 h 4376347"/>
              <a:gd name="connsiteX14" fmla="*/ 1526791 w 7035236"/>
              <a:gd name="connsiteY14" fmla="*/ 3885390 h 4376347"/>
              <a:gd name="connsiteX15" fmla="*/ 985071 w 7035236"/>
              <a:gd name="connsiteY15" fmla="*/ 4376347 h 4376347"/>
              <a:gd name="connsiteX16" fmla="*/ 0 w 7035236"/>
              <a:gd name="connsiteY16" fmla="*/ 4376347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35236" h="4376347">
                <a:moveTo>
                  <a:pt x="4365579" y="1387940"/>
                </a:moveTo>
                <a:lnTo>
                  <a:pt x="4622392" y="2155788"/>
                </a:lnTo>
                <a:cubicBezTo>
                  <a:pt x="3995823" y="2365319"/>
                  <a:pt x="3389738" y="2640592"/>
                  <a:pt x="2821138" y="2973833"/>
                </a:cubicBezTo>
                <a:lnTo>
                  <a:pt x="2411792" y="2275289"/>
                </a:lnTo>
                <a:lnTo>
                  <a:pt x="2411711" y="2275289"/>
                </a:lnTo>
                <a:cubicBezTo>
                  <a:pt x="3028564" y="1913791"/>
                  <a:pt x="3685980" y="1615202"/>
                  <a:pt x="4365579" y="1387940"/>
                </a:cubicBezTo>
                <a:close/>
                <a:moveTo>
                  <a:pt x="7035236" y="870265"/>
                </a:moveTo>
                <a:lnTo>
                  <a:pt x="7035236" y="1681509"/>
                </a:lnTo>
                <a:cubicBezTo>
                  <a:pt x="6742395" y="1700697"/>
                  <a:pt x="6450039" y="1733163"/>
                  <a:pt x="6160922" y="1779069"/>
                </a:cubicBezTo>
                <a:lnTo>
                  <a:pt x="6034054" y="979483"/>
                </a:lnTo>
                <a:cubicBezTo>
                  <a:pt x="6365029" y="926939"/>
                  <a:pt x="6699971" y="890506"/>
                  <a:pt x="7035236" y="870265"/>
                </a:cubicBezTo>
                <a:close/>
                <a:moveTo>
                  <a:pt x="2555258" y="0"/>
                </a:moveTo>
                <a:lnTo>
                  <a:pt x="3492803" y="0"/>
                </a:lnTo>
                <a:lnTo>
                  <a:pt x="1348511" y="3672540"/>
                </a:lnTo>
                <a:lnTo>
                  <a:pt x="1526791" y="3885390"/>
                </a:lnTo>
                <a:cubicBezTo>
                  <a:pt x="1340658" y="4041243"/>
                  <a:pt x="1159302" y="4205921"/>
                  <a:pt x="985071" y="4376347"/>
                </a:cubicBezTo>
                <a:lnTo>
                  <a:pt x="0" y="4376347"/>
                </a:lnTo>
                <a:close/>
              </a:path>
            </a:pathLst>
          </a:custGeom>
          <a:solidFill>
            <a:schemeClr val="tx1"/>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grpSp>
        <p:nvGrpSpPr>
          <p:cNvPr id="5" name="Gruppe 4">
            <a:extLst>
              <a:ext uri="{FF2B5EF4-FFF2-40B4-BE49-F238E27FC236}">
                <a16:creationId xmlns:a16="http://schemas.microsoft.com/office/drawing/2014/main" id="{8D6A3E99-2640-7AA4-8BCF-6AB267350A3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BD664F62-16B1-7821-5DF7-6AB140D9602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53B6DD9F-3D6D-FF1A-C739-8716C34BF39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E76E92B-898C-8E32-CEC3-90F41025669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D7BD91D-DBE6-A9D3-E2B9-D0BF6FF7E6E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10FDB91-909E-8D88-DD14-5BAA16A7D87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21172D1-0F77-068A-F8A3-B3D49B18B8E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FFB4647-9FB0-FB4F-01CB-E559B4933AE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6878252-22BB-4D25-B5EF-76FE1C62296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07C1650-D6AC-8F6F-B96E-0519B002C44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AD88B42-8300-1BFE-0931-D942FF66665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0DC3535-9BB9-8DC1-E2E9-C1F522AC26E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EE1E15-6F09-1809-13CF-7124CC0439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505EBE3-3DC3-D453-6572-2C8C57DBB9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CB4DBBA-0614-3BD0-CC14-C3D4F55C9E3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7C61D60-B32F-3566-2C15-464B199B971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64B4DA2-8E2E-AD58-71BC-A46F2B05986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66A2DC7-BC3C-6CED-C511-68C535CE28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3B357BBE-B133-5A8D-3AE7-54370F64725C}"/>
              </a:ext>
            </a:extLst>
          </p:cNvPr>
          <p:cNvSpPr>
            <a:spLocks noGrp="1"/>
          </p:cNvSpPr>
          <p:nvPr>
            <p:ph type="dt" sz="half" idx="11"/>
          </p:nvPr>
        </p:nvSpPr>
        <p:spPr/>
        <p:txBody>
          <a:bodyPr/>
          <a:lstStyle>
            <a:lvl1pPr>
              <a:defRPr>
                <a:solidFill>
                  <a:schemeClr val="bg2"/>
                </a:solidFill>
              </a:defRPr>
            </a:lvl1pPr>
          </a:lstStyle>
          <a:p>
            <a:fld id="{2A8450CE-B43F-1F4B-853C-0BA75F9FD1C8}" type="datetime1">
              <a:rPr lang="da-DK" smtClean="0"/>
              <a:t>07-05-2024</a:t>
            </a:fld>
            <a:endParaRPr lang="da-DK" dirty="0"/>
          </a:p>
        </p:txBody>
      </p:sp>
      <p:sp>
        <p:nvSpPr>
          <p:cNvPr id="26" name="Pladsholder til sidefod 25">
            <a:extLst>
              <a:ext uri="{FF2B5EF4-FFF2-40B4-BE49-F238E27FC236}">
                <a16:creationId xmlns:a16="http://schemas.microsoft.com/office/drawing/2014/main" id="{18FF9B80-D6B6-BB1E-583F-F4E4F706F72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2CEA9210-3752-F13E-BEDB-212B30E78AFD}"/>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dirty="0"/>
          </a:p>
        </p:txBody>
      </p:sp>
    </p:spTree>
    <p:extLst>
      <p:ext uri="{BB962C8B-B14F-4D97-AF65-F5344CB8AC3E}">
        <p14:creationId xmlns:p14="http://schemas.microsoft.com/office/powerpoint/2010/main" val="188149179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Agenda - normal grafik sand">
    <p:bg>
      <p:bgPr>
        <a:solidFill>
          <a:srgbClr val="F9F2E9"/>
        </a:solidFill>
        <a:effectLst/>
      </p:bgPr>
    </p:bg>
    <p:spTree>
      <p:nvGrpSpPr>
        <p:cNvPr id="1" name=""/>
        <p:cNvGrpSpPr/>
        <p:nvPr/>
      </p:nvGrpSpPr>
      <p:grpSpPr>
        <a:xfrm>
          <a:off x="0" y="0"/>
          <a:ext cx="0" cy="0"/>
          <a:chOff x="0" y="0"/>
          <a:chExt cx="0" cy="0"/>
        </a:xfrm>
      </p:grpSpPr>
      <p:sp>
        <p:nvSpPr>
          <p:cNvPr id="2" name="Grafik 10">
            <a:extLst>
              <a:ext uri="{FF2B5EF4-FFF2-40B4-BE49-F238E27FC236}">
                <a16:creationId xmlns:a16="http://schemas.microsoft.com/office/drawing/2014/main" id="{87834157-64F4-3581-9BDC-9D241407A35D}"/>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rgbClr val="F5EADB"/>
          </a:solidFill>
          <a:ln w="8096"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3" name="Gruppe 2">
            <a:extLst>
              <a:ext uri="{FF2B5EF4-FFF2-40B4-BE49-F238E27FC236}">
                <a16:creationId xmlns:a16="http://schemas.microsoft.com/office/drawing/2014/main" id="{ED7C10AB-CED4-4EDF-17E7-E9DE839032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A466D87-6143-1005-06C7-5387971CD9B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609D5ED-BC4C-AE78-C62C-1E7F527F5F0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4BC93EA-4965-0209-019C-5A9FCBD5F61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B26356D-873A-D358-9034-CCE39E520F5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AE80C3F-B037-40B2-A942-3B6470B97B4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89B6B4A-3E4E-286B-1EA6-6A55C3821B6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59800C6-C8DC-9D93-4BF8-088A5C7FEC5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A995DAF9-806E-EB8B-034F-5CE5E7B0F0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4EDD8BA5-C126-91B3-0D7E-2C1F93CC798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720A9E9-8031-2CCD-8789-CF7A5388AC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4B55381F-3E44-7DE0-4BD1-56CDFA4EEB4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F117DFD2-3859-EDF0-4C7D-D41DD7DB12D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C331022-B25C-BB85-202A-880CD247C1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FD2377AC-08E5-CB29-9CEF-02F8F324EBD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3928191-5066-4C3E-2383-FB827FEF585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39A2081-4F3F-AF8B-6073-DFAD18712B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45533F8-5095-E25E-4935-E2D16A589CC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4" name="Pladsholder til dato 23">
            <a:extLst>
              <a:ext uri="{FF2B5EF4-FFF2-40B4-BE49-F238E27FC236}">
                <a16:creationId xmlns:a16="http://schemas.microsoft.com/office/drawing/2014/main" id="{FA3499C2-3E00-FB9A-C69F-D399C8AA24EA}"/>
              </a:ext>
            </a:extLst>
          </p:cNvPr>
          <p:cNvSpPr>
            <a:spLocks noGrp="1"/>
          </p:cNvSpPr>
          <p:nvPr>
            <p:ph type="dt" sz="half" idx="11"/>
          </p:nvPr>
        </p:nvSpPr>
        <p:spPr/>
        <p:txBody>
          <a:bodyPr/>
          <a:lstStyle/>
          <a:p>
            <a:fld id="{D22E0A9A-4AB3-DE47-A329-95B7F929F0CB}" type="datetime1">
              <a:rPr lang="da-DK" smtClean="0"/>
              <a:t>07-05-2024</a:t>
            </a:fld>
            <a:endParaRPr lang="da-DK" dirty="0"/>
          </a:p>
        </p:txBody>
      </p:sp>
      <p:sp>
        <p:nvSpPr>
          <p:cNvPr id="25" name="Pladsholder til sidefod 24">
            <a:extLst>
              <a:ext uri="{FF2B5EF4-FFF2-40B4-BE49-F238E27FC236}">
                <a16:creationId xmlns:a16="http://schemas.microsoft.com/office/drawing/2014/main" id="{E1E9CA18-267E-1F04-F8DC-140DD8737207}"/>
              </a:ext>
            </a:extLst>
          </p:cNvPr>
          <p:cNvSpPr>
            <a:spLocks noGrp="1"/>
          </p:cNvSpPr>
          <p:nvPr>
            <p:ph type="ftr" sz="quarter" idx="12"/>
          </p:nvPr>
        </p:nvSpPr>
        <p:spPr/>
        <p:txBody>
          <a:bodyPr/>
          <a:lstStyle/>
          <a:p>
            <a:r>
              <a:rPr lang="da-DK"/>
              <a:t>Dette er sidefods tekst</a:t>
            </a:r>
            <a:endParaRPr lang="da-DK" dirty="0"/>
          </a:p>
        </p:txBody>
      </p:sp>
      <p:sp>
        <p:nvSpPr>
          <p:cNvPr id="26" name="Pladsholder til slidenummer 25">
            <a:extLst>
              <a:ext uri="{FF2B5EF4-FFF2-40B4-BE49-F238E27FC236}">
                <a16:creationId xmlns:a16="http://schemas.microsoft.com/office/drawing/2014/main" id="{081D153E-075F-0E83-7B9B-185A1DC7B811}"/>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124507558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Agenda - mellem grafik sand">
    <p:bg>
      <p:bgPr>
        <a:solidFill>
          <a:srgbClr val="F9F2E9"/>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94F4F6FB-83E1-79C1-198B-4444755FA9D5}"/>
              </a:ext>
            </a:extLst>
          </p:cNvPr>
          <p:cNvSpPr/>
          <p:nvPr userDrawn="1"/>
        </p:nvSpPr>
        <p:spPr>
          <a:xfrm>
            <a:off x="10287" y="0"/>
            <a:ext cx="12181713" cy="6864732"/>
          </a:xfrm>
          <a:custGeom>
            <a:avLst/>
            <a:gdLst>
              <a:gd name="connsiteX0" fmla="*/ 11972671 w 12181713"/>
              <a:gd name="connsiteY0" fmla="*/ 6142610 h 6864732"/>
              <a:gd name="connsiteX1" fmla="*/ 12181713 w 12181713"/>
              <a:gd name="connsiteY1" fmla="*/ 6864732 h 6864732"/>
              <a:gd name="connsiteX2" fmla="*/ 10997057 w 12181713"/>
              <a:gd name="connsiteY2" fmla="*/ 6864732 h 6864732"/>
              <a:gd name="connsiteX3" fmla="*/ 10884281 w 12181713"/>
              <a:gd name="connsiteY3" fmla="*/ 6491987 h 6864732"/>
              <a:gd name="connsiteX4" fmla="*/ 11972544 w 12181713"/>
              <a:gd name="connsiteY4" fmla="*/ 6142737 h 6864732"/>
              <a:gd name="connsiteX5" fmla="*/ 9582072 w 12181713"/>
              <a:gd name="connsiteY5" fmla="*/ 1753299 h 6864732"/>
              <a:gd name="connsiteX6" fmla="*/ 10010328 w 12181713"/>
              <a:gd name="connsiteY6" fmla="*/ 2305225 h 6864732"/>
              <a:gd name="connsiteX7" fmla="*/ 11114913 w 12181713"/>
              <a:gd name="connsiteY7" fmla="*/ 4082161 h 6864732"/>
              <a:gd name="connsiteX8" fmla="*/ 10100056 w 12181713"/>
              <a:gd name="connsiteY8" fmla="*/ 4607941 h 6864732"/>
              <a:gd name="connsiteX9" fmla="*/ 8697595 w 12181713"/>
              <a:gd name="connsiteY9" fmla="*/ 2477135 h 6864732"/>
              <a:gd name="connsiteX10" fmla="*/ 9582023 w 12181713"/>
              <a:gd name="connsiteY10" fmla="*/ 1753235 h 6864732"/>
              <a:gd name="connsiteX11" fmla="*/ 9582150 w 12181713"/>
              <a:gd name="connsiteY11" fmla="*/ 1753235 h 6864732"/>
              <a:gd name="connsiteX12" fmla="*/ 9582072 w 12181713"/>
              <a:gd name="connsiteY12" fmla="*/ 1753299 h 6864732"/>
              <a:gd name="connsiteX13" fmla="*/ 0 w 12181713"/>
              <a:gd name="connsiteY13" fmla="*/ 1628649 h 6864732"/>
              <a:gd name="connsiteX14" fmla="*/ 1516253 w 12181713"/>
              <a:gd name="connsiteY14" fmla="*/ 2131822 h 6864732"/>
              <a:gd name="connsiteX15" fmla="*/ 1516125 w 12181713"/>
              <a:gd name="connsiteY15" fmla="*/ 2131695 h 6864732"/>
              <a:gd name="connsiteX16" fmla="*/ 4726177 w 12181713"/>
              <a:gd name="connsiteY16" fmla="*/ 4294124 h 6864732"/>
              <a:gd name="connsiteX17" fmla="*/ 6594220 w 12181713"/>
              <a:gd name="connsiteY17" fmla="*/ 6864731 h 6864732"/>
              <a:gd name="connsiteX18" fmla="*/ 5290438 w 12181713"/>
              <a:gd name="connsiteY18" fmla="*/ 6864731 h 6864732"/>
              <a:gd name="connsiteX19" fmla="*/ 3918331 w 12181713"/>
              <a:gd name="connsiteY19" fmla="*/ 5102733 h 6864732"/>
              <a:gd name="connsiteX20" fmla="*/ 1071244 w 12181713"/>
              <a:gd name="connsiteY20" fmla="*/ 3184653 h 6864732"/>
              <a:gd name="connsiteX21" fmla="*/ 0 w 12181713"/>
              <a:gd name="connsiteY21" fmla="*/ 2810129 h 6864732"/>
              <a:gd name="connsiteX22" fmla="*/ 5956553 w 12181713"/>
              <a:gd name="connsiteY22" fmla="*/ 0 h 6864732"/>
              <a:gd name="connsiteX23" fmla="*/ 5956680 w 12181713"/>
              <a:gd name="connsiteY23" fmla="*/ 0 h 6864732"/>
              <a:gd name="connsiteX24" fmla="*/ 7857870 w 12181713"/>
              <a:gd name="connsiteY24" fmla="*/ 0 h 6864732"/>
              <a:gd name="connsiteX25" fmla="*/ 8031098 w 12181713"/>
              <a:gd name="connsiteY25" fmla="*/ 148844 h 6864732"/>
              <a:gd name="connsiteX26" fmla="*/ 7277734 w 12181713"/>
              <a:gd name="connsiteY26" fmla="*/ 1008507 h 6864732"/>
              <a:gd name="connsiteX27" fmla="*/ 5956553 w 12181713"/>
              <a:gd name="connsiteY27" fmla="*/ 0 h 68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2">
                <a:moveTo>
                  <a:pt x="11972671" y="6142610"/>
                </a:moveTo>
                <a:cubicBezTo>
                  <a:pt x="12049125" y="6380989"/>
                  <a:pt x="12118721" y="6621908"/>
                  <a:pt x="12181713" y="6864732"/>
                </a:cubicBezTo>
                <a:lnTo>
                  <a:pt x="10997057" y="6864732"/>
                </a:lnTo>
                <a:cubicBezTo>
                  <a:pt x="10961370" y="6739891"/>
                  <a:pt x="10923905" y="6615558"/>
                  <a:pt x="10884281" y="6491987"/>
                </a:cubicBezTo>
                <a:lnTo>
                  <a:pt x="11972544" y="6142737"/>
                </a:lnTo>
                <a:close/>
                <a:moveTo>
                  <a:pt x="9582072" y="1753299"/>
                </a:moveTo>
                <a:lnTo>
                  <a:pt x="10010328" y="2305225"/>
                </a:lnTo>
                <a:cubicBezTo>
                  <a:pt x="10424279" y="2868319"/>
                  <a:pt x="10794492" y="3463703"/>
                  <a:pt x="11114913" y="4082161"/>
                </a:cubicBezTo>
                <a:lnTo>
                  <a:pt x="10100056" y="4607941"/>
                </a:lnTo>
                <a:cubicBezTo>
                  <a:pt x="9709277" y="3853688"/>
                  <a:pt x="9237345" y="3136646"/>
                  <a:pt x="8697595" y="2477135"/>
                </a:cubicBezTo>
                <a:close/>
                <a:moveTo>
                  <a:pt x="9582023" y="1753235"/>
                </a:moveTo>
                <a:lnTo>
                  <a:pt x="9582150" y="1753235"/>
                </a:lnTo>
                <a:lnTo>
                  <a:pt x="9582072" y="1753299"/>
                </a:lnTo>
                <a:close/>
                <a:moveTo>
                  <a:pt x="0" y="1628649"/>
                </a:moveTo>
                <a:cubicBezTo>
                  <a:pt x="516001" y="1755268"/>
                  <a:pt x="1022223" y="1923035"/>
                  <a:pt x="1516253" y="2131822"/>
                </a:cubicBezTo>
                <a:lnTo>
                  <a:pt x="1516125" y="2131695"/>
                </a:lnTo>
                <a:cubicBezTo>
                  <a:pt x="2718815" y="2639949"/>
                  <a:pt x="3798823" y="3367532"/>
                  <a:pt x="4726177" y="4294124"/>
                </a:cubicBezTo>
                <a:cubicBezTo>
                  <a:pt x="5486526" y="5053965"/>
                  <a:pt x="6112890" y="5916295"/>
                  <a:pt x="6594220" y="6864731"/>
                </a:cubicBezTo>
                <a:lnTo>
                  <a:pt x="5290438" y="6864731"/>
                </a:lnTo>
                <a:cubicBezTo>
                  <a:pt x="4910708" y="6225540"/>
                  <a:pt x="4451731" y="5635752"/>
                  <a:pt x="3918331" y="5102733"/>
                </a:cubicBezTo>
                <a:cubicBezTo>
                  <a:pt x="3095625" y="4280789"/>
                  <a:pt x="2137663" y="3635375"/>
                  <a:pt x="1071244" y="3184653"/>
                </a:cubicBezTo>
                <a:cubicBezTo>
                  <a:pt x="720852" y="3036570"/>
                  <a:pt x="363347" y="2911602"/>
                  <a:pt x="0" y="2810129"/>
                </a:cubicBezTo>
                <a:close/>
                <a:moveTo>
                  <a:pt x="5956553" y="0"/>
                </a:moveTo>
                <a:lnTo>
                  <a:pt x="5956680"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F5EADB"/>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D0F80056-F1C5-BC28-2A58-C855BE88A539}"/>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CA4EC29E-E912-958B-3F63-3A679F0418B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CB6934C-C9AA-745E-BF60-BCB1B10DE0F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F4A6DE7-6A9D-84F6-57E4-37EE2B8F912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7B6DFAB-DC7C-E8A8-66B2-BBE271808AD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94B067D-7461-81C0-49CC-25D53E3426F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81FC4F0-DB03-D13D-8C47-7F3D110AD12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337310B-D1A4-235E-5819-5B96FDDAF49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1861A35-8348-B44B-0376-E66C16ADE2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96147C3C-A817-1DC5-A87B-93CE8025423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2E47149-3FEF-FD8C-2FD8-DE661203C8D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0C3134DC-C184-3AF1-EC05-7C6CA2B8B9E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878553B-75A5-DB6F-D9B4-792CEF7AB9D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B34961E-30C8-0738-533E-32D9FEF02A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85EE031B-C501-1F98-8085-1BABA553542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BE86F55-D2B3-01FC-4A43-2BD66D14E0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CC1A753-BF59-89FA-E33F-7F53B7D3918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041BC5-3EB2-2508-5C93-AF46EA9AA5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6E793EC7-1497-D440-D07C-6670C202B239}"/>
              </a:ext>
            </a:extLst>
          </p:cNvPr>
          <p:cNvSpPr>
            <a:spLocks noGrp="1"/>
          </p:cNvSpPr>
          <p:nvPr>
            <p:ph type="dt" sz="half" idx="11"/>
          </p:nvPr>
        </p:nvSpPr>
        <p:spPr/>
        <p:txBody>
          <a:bodyPr/>
          <a:lstStyle/>
          <a:p>
            <a:fld id="{1D208BFA-DED6-D644-B254-137F6A8664D2}" type="datetime1">
              <a:rPr lang="da-DK" smtClean="0"/>
              <a:t>07-05-2024</a:t>
            </a:fld>
            <a:endParaRPr lang="da-DK" dirty="0"/>
          </a:p>
        </p:txBody>
      </p:sp>
      <p:sp>
        <p:nvSpPr>
          <p:cNvPr id="27" name="Pladsholder til sidefod 26">
            <a:extLst>
              <a:ext uri="{FF2B5EF4-FFF2-40B4-BE49-F238E27FC236}">
                <a16:creationId xmlns:a16="http://schemas.microsoft.com/office/drawing/2014/main" id="{13CF3AF9-DE76-0C24-770A-261DC53F8F0C}"/>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27701E7B-395A-3872-1BC4-4FAC2F34CFC6}"/>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8016056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Agenda - stor grafik sand">
    <p:bg>
      <p:bgPr>
        <a:solidFill>
          <a:srgbClr val="F9F2E9"/>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B63490E3-9D29-52F2-DF0F-508DA17EAF49}"/>
              </a:ext>
            </a:extLst>
          </p:cNvPr>
          <p:cNvSpPr/>
          <p:nvPr userDrawn="1"/>
        </p:nvSpPr>
        <p:spPr>
          <a:xfrm>
            <a:off x="-5080" y="655828"/>
            <a:ext cx="12198223" cy="5187568"/>
          </a:xfrm>
          <a:custGeom>
            <a:avLst/>
            <a:gdLst>
              <a:gd name="connsiteX0" fmla="*/ 5527548 w 12198223"/>
              <a:gd name="connsiteY0" fmla="*/ 149605 h 5187568"/>
              <a:gd name="connsiteX1" fmla="*/ 5938901 w 12198223"/>
              <a:gd name="connsiteY1" fmla="*/ 3937253 h 5187568"/>
              <a:gd name="connsiteX2" fmla="*/ 0 w 12198223"/>
              <a:gd name="connsiteY2" fmla="*/ 5187568 h 5187568"/>
              <a:gd name="connsiteX3" fmla="*/ 0 w 12198223"/>
              <a:gd name="connsiteY3" fmla="*/ 1212722 h 5187568"/>
              <a:gd name="connsiteX4" fmla="*/ 5527548 w 12198223"/>
              <a:gd name="connsiteY4" fmla="*/ 149605 h 5187568"/>
              <a:gd name="connsiteX5" fmla="*/ 11145773 w 12198223"/>
              <a:gd name="connsiteY5" fmla="*/ 0 h 5187568"/>
              <a:gd name="connsiteX6" fmla="*/ 12198223 w 12198223"/>
              <a:gd name="connsiteY6" fmla="*/ 0 h 5187568"/>
              <a:gd name="connsiteX7" fmla="*/ 12198223 w 12198223"/>
              <a:gd name="connsiteY7" fmla="*/ 3735578 h 5187568"/>
              <a:gd name="connsiteX8" fmla="*/ 11171300 w 12198223"/>
              <a:gd name="connsiteY8" fmla="*/ 3742563 h 518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5187568">
                <a:moveTo>
                  <a:pt x="5527548" y="149605"/>
                </a:moveTo>
                <a:lnTo>
                  <a:pt x="5938901" y="3937253"/>
                </a:lnTo>
                <a:cubicBezTo>
                  <a:pt x="3922903" y="4156328"/>
                  <a:pt x="1926590" y="4576698"/>
                  <a:pt x="0" y="5187568"/>
                </a:cubicBezTo>
                <a:lnTo>
                  <a:pt x="0" y="1212722"/>
                </a:lnTo>
                <a:cubicBezTo>
                  <a:pt x="1806702" y="709167"/>
                  <a:pt x="3659759" y="352424"/>
                  <a:pt x="5527548" y="149605"/>
                </a:cubicBezTo>
                <a:close/>
                <a:moveTo>
                  <a:pt x="11145773" y="0"/>
                </a:moveTo>
                <a:lnTo>
                  <a:pt x="12198223" y="0"/>
                </a:lnTo>
                <a:lnTo>
                  <a:pt x="12198223" y="3735578"/>
                </a:lnTo>
                <a:lnTo>
                  <a:pt x="11171300" y="3742563"/>
                </a:lnTo>
                <a:close/>
              </a:path>
            </a:pathLst>
          </a:custGeom>
          <a:solidFill>
            <a:srgbClr val="F5EADB"/>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7" name="Gruppe 6">
            <a:extLst>
              <a:ext uri="{FF2B5EF4-FFF2-40B4-BE49-F238E27FC236}">
                <a16:creationId xmlns:a16="http://schemas.microsoft.com/office/drawing/2014/main" id="{31F200DD-7623-A124-762E-BD5BCCE93F63}"/>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2F0550FC-0BDB-F7EA-38C9-BADEFD4B329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370669-CBFE-545F-BDD6-B49E284B76A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6356AA99-AD39-6094-99E7-C61C58B7ECF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BD57D60-D367-AEA3-0360-AA951630B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71B7A0A-75A4-E64F-B5AA-77F36BBABF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10C1F1C-4AD3-F03D-D693-FE6CEB0F975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073CB05-967B-3292-7520-5E40E242663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9295B24-A843-2121-103B-F8839B4310F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47F583D9-8FFD-4C1B-92CF-9D415DED39C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718FE5D-4AE6-FCBF-3D79-C68221BD1E6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00B734F-79DB-2526-C260-33066FAFA29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C3E22A37-0574-D945-736B-305D60FB3CC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06D8175-B982-ED48-448D-85A077A70BC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3869E41D-5468-6E3A-AF3B-82A141355B5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7AE184A-169C-C67C-EAB1-CAADD9631C8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C52823-F677-DE0F-96CB-B7AF74BE4A7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A5C9F37-5D09-23AE-8B4D-AFDD08BE922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46CA64C8-81A3-DE31-C20F-CCEC92315BAE}"/>
              </a:ext>
            </a:extLst>
          </p:cNvPr>
          <p:cNvSpPr>
            <a:spLocks noGrp="1"/>
          </p:cNvSpPr>
          <p:nvPr>
            <p:ph type="dt" sz="half" idx="11"/>
          </p:nvPr>
        </p:nvSpPr>
        <p:spPr/>
        <p:txBody>
          <a:bodyPr/>
          <a:lstStyle/>
          <a:p>
            <a:fld id="{CBFEF070-74AE-CD4A-B31A-8A648A58A024}" type="datetime1">
              <a:rPr lang="da-DK" smtClean="0"/>
              <a:t>07-05-2024</a:t>
            </a:fld>
            <a:endParaRPr lang="da-DK" dirty="0"/>
          </a:p>
        </p:txBody>
      </p:sp>
      <p:sp>
        <p:nvSpPr>
          <p:cNvPr id="27" name="Pladsholder til sidefod 26">
            <a:extLst>
              <a:ext uri="{FF2B5EF4-FFF2-40B4-BE49-F238E27FC236}">
                <a16:creationId xmlns:a16="http://schemas.microsoft.com/office/drawing/2014/main" id="{8C1EDBAD-2BF0-BDE3-4E3D-01E095C96FFF}"/>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CF7E7A0-A1D8-F3BC-F625-C6593C7B7E39}"/>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262091941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Indhold - fuld bred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2C7A9D76-9BB2-024B-B235-03196D05C4C9}"/>
              </a:ext>
            </a:extLst>
          </p:cNvPr>
          <p:cNvSpPr>
            <a:spLocks noGrp="1"/>
          </p:cNvSpPr>
          <p:nvPr>
            <p:ph idx="1"/>
          </p:nvPr>
        </p:nvSpPr>
        <p:spPr/>
        <p:txBody>
          <a:bodyPr>
            <a:normAutofit/>
          </a:bodyPr>
          <a:lstStyle>
            <a:lvl1pPr>
              <a:defRPr sz="1600"/>
            </a:lvl1pPr>
            <a:lvl2pPr>
              <a:defRPr sz="1500"/>
            </a:lvl2pPr>
            <a:lvl3pPr>
              <a:defRPr sz="1400"/>
            </a:lvl3pPr>
            <a:lvl4pPr>
              <a:defRPr sz="1400"/>
            </a:lvl4pPr>
            <a:lvl5pPr>
              <a:defRPr sz="14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5" name="Pladsholder til dato 4">
            <a:extLst>
              <a:ext uri="{FF2B5EF4-FFF2-40B4-BE49-F238E27FC236}">
                <a16:creationId xmlns:a16="http://schemas.microsoft.com/office/drawing/2014/main" id="{00BF6318-23CC-3745-539E-BE606AC406C2}"/>
              </a:ext>
            </a:extLst>
          </p:cNvPr>
          <p:cNvSpPr>
            <a:spLocks noGrp="1"/>
          </p:cNvSpPr>
          <p:nvPr>
            <p:ph type="dt" sz="half" idx="15"/>
          </p:nvPr>
        </p:nvSpPr>
        <p:spPr/>
        <p:txBody>
          <a:bodyPr/>
          <a:lstStyle/>
          <a:p>
            <a:fld id="{3E09F3D9-AF9F-3A46-9163-80794BD2EB94}" type="datetime1">
              <a:rPr lang="da-DK" smtClean="0"/>
              <a:t>07-05-2024</a:t>
            </a:fld>
            <a:endParaRPr lang="da-DK" dirty="0"/>
          </a:p>
        </p:txBody>
      </p:sp>
      <p:sp>
        <p:nvSpPr>
          <p:cNvPr id="7" name="Pladsholder til sidefod 6">
            <a:extLst>
              <a:ext uri="{FF2B5EF4-FFF2-40B4-BE49-F238E27FC236}">
                <a16:creationId xmlns:a16="http://schemas.microsoft.com/office/drawing/2014/main" id="{B1E49482-50B7-934C-2C3E-ED8ACEDA5245}"/>
              </a:ext>
            </a:extLst>
          </p:cNvPr>
          <p:cNvSpPr>
            <a:spLocks noGrp="1"/>
          </p:cNvSpPr>
          <p:nvPr>
            <p:ph type="ftr" sz="quarter" idx="16"/>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D2766220-447A-A0FA-3CBA-452A84CEABAC}"/>
              </a:ext>
            </a:extLst>
          </p:cNvPr>
          <p:cNvSpPr>
            <a:spLocks noGrp="1"/>
          </p:cNvSpPr>
          <p:nvPr>
            <p:ph type="sldNum" sz="quarter" idx="17"/>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3E97F170-4520-06CE-558F-81AD15BCBB4B}"/>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71AFBF49-6B88-64CC-057A-A8E0D212282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6BC6DA2-7A4A-AEA8-ED74-692D69F2AA7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1B1F755-7465-E84B-8F83-86F7F930C0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9C44DAD-467D-7372-D69E-6E98AD38E9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1FB8974-9D1E-FAD7-C97E-C5A871ACB2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E731E24-8379-1152-BEB8-9C5E1BC2586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33B109-AC55-879D-C644-B22397E5257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7D9B21C-A8F8-BE1D-465B-0C1128EFF4E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D5ABFD69-878F-11B2-3F62-73204DF34E0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78C9650-6A12-3E28-289D-20B7A8FE1FE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CC39B9-3522-C658-DFF6-E17CB7A963C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0EE0306-807C-06FC-2A32-F9FBCC11481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FED796B-768E-A8B6-3FAB-F5BF81F3B2F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1A241925-EED7-366C-5217-62520CD21E2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B1F4750-B133-6E27-478D-CF305BD5E7A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3414652-EC1D-8043-6672-DDF8E3BF2D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2089D94-E3A8-862A-5BB6-20012D2D1AC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30458272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Indhold - to kolo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dirty="0"/>
              <a:t>Klik for at redigere titeltypografien i masteren</a:t>
            </a:r>
          </a:p>
        </p:txBody>
      </p:sp>
      <p:sp>
        <p:nvSpPr>
          <p:cNvPr id="9" name="Pladsholder til indhold 8">
            <a:extLst>
              <a:ext uri="{FF2B5EF4-FFF2-40B4-BE49-F238E27FC236}">
                <a16:creationId xmlns:a16="http://schemas.microsoft.com/office/drawing/2014/main" id="{D8C97264-2727-AF4C-BD51-FDC5B7F1E940}"/>
              </a:ext>
            </a:extLst>
          </p:cNvPr>
          <p:cNvSpPr>
            <a:spLocks noGrp="1"/>
          </p:cNvSpPr>
          <p:nvPr>
            <p:ph sz="quarter" idx="17"/>
          </p:nvPr>
        </p:nvSpPr>
        <p:spPr>
          <a:xfrm>
            <a:off x="479425" y="1259099"/>
            <a:ext cx="5472113"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4" name="Pladsholder til indhold 13">
            <a:extLst>
              <a:ext uri="{FF2B5EF4-FFF2-40B4-BE49-F238E27FC236}">
                <a16:creationId xmlns:a16="http://schemas.microsoft.com/office/drawing/2014/main" id="{DB1F3889-93C5-7049-AD72-EB1E4B1FBB14}"/>
              </a:ext>
            </a:extLst>
          </p:cNvPr>
          <p:cNvSpPr>
            <a:spLocks noGrp="1"/>
          </p:cNvSpPr>
          <p:nvPr>
            <p:ph sz="quarter" idx="18"/>
          </p:nvPr>
        </p:nvSpPr>
        <p:spPr>
          <a:xfrm>
            <a:off x="6240463" y="1259840"/>
            <a:ext cx="5468400"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7">
            <a:extLst>
              <a:ext uri="{FF2B5EF4-FFF2-40B4-BE49-F238E27FC236}">
                <a16:creationId xmlns:a16="http://schemas.microsoft.com/office/drawing/2014/main" id="{0795ED5B-8C69-7247-93C1-6EC68FA2362A}"/>
              </a:ext>
            </a:extLst>
          </p:cNvPr>
          <p:cNvSpPr>
            <a:spLocks noGrp="1"/>
          </p:cNvSpPr>
          <p:nvPr>
            <p:ph type="dt" sz="half" idx="19"/>
          </p:nvPr>
        </p:nvSpPr>
        <p:spPr/>
        <p:txBody>
          <a:bodyPr/>
          <a:lstStyle/>
          <a:p>
            <a:fld id="{B8AA7037-B9BF-2443-93C3-FA7A5BF9E59F}" type="datetime1">
              <a:rPr lang="da-DK" smtClean="0"/>
              <a:t>07-05-2024</a:t>
            </a:fld>
            <a:endParaRPr lang="da-DK" dirty="0"/>
          </a:p>
        </p:txBody>
      </p:sp>
      <p:sp>
        <p:nvSpPr>
          <p:cNvPr id="11" name="Pladsholder til sidefod 10">
            <a:extLst>
              <a:ext uri="{FF2B5EF4-FFF2-40B4-BE49-F238E27FC236}">
                <a16:creationId xmlns:a16="http://schemas.microsoft.com/office/drawing/2014/main" id="{9F4B3E70-291B-D1DA-DA6D-76D4D0FDD30D}"/>
              </a:ext>
            </a:extLst>
          </p:cNvPr>
          <p:cNvSpPr>
            <a:spLocks noGrp="1"/>
          </p:cNvSpPr>
          <p:nvPr>
            <p:ph type="ftr" sz="quarter" idx="20"/>
          </p:nvPr>
        </p:nvSpPr>
        <p:spPr/>
        <p:txBody>
          <a:bodyPr/>
          <a:lstStyle/>
          <a:p>
            <a:r>
              <a:rPr lang="da-DK"/>
              <a:t>Dette er sidefods tekst</a:t>
            </a:r>
            <a:endParaRPr lang="da-DK" dirty="0"/>
          </a:p>
        </p:txBody>
      </p:sp>
      <p:sp>
        <p:nvSpPr>
          <p:cNvPr id="13" name="Pladsholder til slidenummer 12">
            <a:extLst>
              <a:ext uri="{FF2B5EF4-FFF2-40B4-BE49-F238E27FC236}">
                <a16:creationId xmlns:a16="http://schemas.microsoft.com/office/drawing/2014/main" id="{A94758F7-2B5F-1A80-8139-E51BF45B05F9}"/>
              </a:ext>
            </a:extLst>
          </p:cNvPr>
          <p:cNvSpPr>
            <a:spLocks noGrp="1"/>
          </p:cNvSpPr>
          <p:nvPr>
            <p:ph type="sldNum" sz="quarter" idx="21"/>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42AE8FD3-BA00-2031-46C5-EB61D13430C6}"/>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D8413FBD-04AB-5B2B-183B-28A010058EB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866B40D-DD05-F3C0-75F1-A89A2194F04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33EEBD-7836-FB33-24F0-2E7B131F619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972951F-AB36-53C4-40F6-26ABE4E79AD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1C45E10-A936-3250-504C-2FC932490D9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8A0B777-EF3F-88F3-24B4-BC63ED5A660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4D38D5F-A508-C526-CFB6-08A7D6DADB3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E3DB149-E400-DAFB-F26E-8307658353B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50355CC0-D018-365D-A322-4717BD22A1A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6F8AF73-1D25-9EE6-585E-26559E31C16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9D23A02-07D7-B735-0021-C68D2FB8DA0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D6897FAA-656D-3FAA-DED4-E33820E0D1A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0C29E5A-2906-06EF-B0D1-8908DA4760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AFB2EE-15D4-2D93-5CCD-DDC912A716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CA07E4C-0FB3-E804-E1A4-4EA85C7D306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08AAE8F-D680-C950-E480-556BE42EAF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F6488A1-0421-6276-E7D8-1B7FE26F396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6526198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Indhold m billede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1FE20F94-A541-4743-9659-D690EA1DE834}"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41325"/>
            <a:ext cx="5472113" cy="561657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CAD4F5F2-4288-7FC2-B6A4-497E08D8070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F5CA82C-F648-4623-76C6-1D1C5F9D03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3A749C-ACE4-B6AB-8431-46995A2FC9D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7641964-65E8-000A-310B-6931BAA350F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E6CFE10A-2396-05B8-07A4-1FC06FE7AC3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AD632FA-9ED2-A9B1-B23E-A00F3D84DB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C570FD2-D6D8-9C49-3CBE-9B26FE0820F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6C0D632-CDB8-261A-B0F8-03805B04D76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6278D28-FA59-CD7F-57AE-FC3AC1A768D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B308797E-CD78-BAC2-29FA-61FEFB24EFF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57AB364-CC5B-3A8D-8D63-31519D81F18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CF01839-A21D-8C36-DB06-84597EE3CAD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1495C45-5CFF-87E0-7F9D-0B28953D7D6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B999BD0-8B87-8FED-9B43-B660F40C161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78703D59-CD6B-61ED-F585-33AFE664DD9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829C1C-320A-F726-8DB4-9DDCD1D39FC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22CC5B9-F80A-3A1B-D914-AF1FCD73F1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0BF429C-DB1E-1E86-4C8E-6A0A352E76C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84689939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Indhold m 2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988FEE91-EE4E-3B4A-A633-BF72B80C16D1}"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4"/>
            <a:ext cx="2854897" cy="5616576"/>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629000"/>
            <a:ext cx="2452139" cy="3600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BA7A4E4D-F925-9A58-8E87-9CAB2E55FE1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6824550-6CFE-10A4-28FC-1E132DF3EE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87F34A9-4BE2-7C43-0FC4-3345D81D4DE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8E433E00-83F5-B75C-1A03-0F869D83F9A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E77FE64-0A9D-522E-D085-0595EF29E8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3BB14C5-8F34-B39D-F2D0-CCBCD893DE2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CBBA19A-4A84-2FAC-CE9C-7236D930DBE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E155D5B-8F70-8C45-CF4C-D1420101E5C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A24CF1DC-2472-9B34-B813-BF14697602FD}"/>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D04B960C-7DD6-C02A-627C-5E69879DFEC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8211085-103E-EA9D-63BA-22E578059BA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C0293F9-B5DA-E003-C44F-EA39F22931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C291A54-FD8B-FA37-71EC-2FDAB1F3C14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14DF2E-7DC9-3147-062A-CDF312EC49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69C7C943-9A7E-1BF8-A5FE-46EE209DD6E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06B70AB-22E5-8CE3-8E7D-3E1EBA5585E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47C1D54-3F28-F80A-FAA6-499A8D520F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94287E5-3522-4D38-346B-5DBA1AEF236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96699464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Indhold m 3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00F33763-3CC5-3A49-9B0E-D6B1E6C53892}"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676803"/>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348323"/>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286140"/>
            <a:ext cx="3350629" cy="177176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4FCF5C2A-C7B8-5B85-0CB7-36754A74072D}"/>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5648D1C8-EE63-527E-7FFD-CFA75679231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D1F8494-8D6B-3E4C-8A40-CC8595792B5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46CCD71-4B80-B28D-33AD-BB5A3DB7F83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B922B3F-F7D5-CCAE-FE32-0A889A9678C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2F2DADC-1186-8F32-81DA-2905A6C8E7B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1E506E2-044B-793A-7E4C-157ED93EEEA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5006718A-FB4C-1584-AF68-B663FCC76AD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1E669EE-CB45-6C5E-60A1-81238F3A20B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189A9C5-922A-635C-F4D9-C80805F0AA2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B06D117-A33A-F721-0E97-CC7C32700EB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E7D0DC2-98B6-EE5B-1FDE-A1F013A43A1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64DE25-E1AE-A5A4-BE09-01FC48D6226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2D8EC0F-B046-8076-1736-4A62776D56D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9A09E3CA-8E54-B9C8-F992-CF21021EC16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AFB438F-6CA2-33C5-A29B-DBCE8A71C8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34A15B5-A3E4-F046-3647-BE7702BD40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EF004CE-DAAC-9D33-91C7-1DB031ACEDE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39368453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Indhold m billede til højre kant">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708016BB-106F-BC47-82A3-8EC9301B0C33}"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0" name="Pladsholder til billede 10">
            <a:extLst>
              <a:ext uri="{FF2B5EF4-FFF2-40B4-BE49-F238E27FC236}">
                <a16:creationId xmlns:a16="http://schemas.microsoft.com/office/drawing/2014/main" id="{1678A947-AAE8-A949-E8B9-4282E8B1E184}"/>
              </a:ext>
            </a:extLst>
          </p:cNvPr>
          <p:cNvSpPr>
            <a:spLocks noGrp="1"/>
          </p:cNvSpPr>
          <p:nvPr>
            <p:ph type="pic" sz="quarter" idx="15"/>
          </p:nvPr>
        </p:nvSpPr>
        <p:spPr>
          <a:xfrm>
            <a:off x="6240463"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indhold 8">
            <a:extLst>
              <a:ext uri="{FF2B5EF4-FFF2-40B4-BE49-F238E27FC236}">
                <a16:creationId xmlns:a16="http://schemas.microsoft.com/office/drawing/2014/main" id="{241C49C4-4F46-A46D-1AA5-9E530D986148}"/>
              </a:ext>
            </a:extLst>
          </p:cNvPr>
          <p:cNvSpPr>
            <a:spLocks noGrp="1"/>
          </p:cNvSpPr>
          <p:nvPr>
            <p:ph sz="quarter" idx="17"/>
          </p:nvPr>
        </p:nvSpPr>
        <p:spPr>
          <a:xfrm>
            <a:off x="479425"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A3B8374-7A93-6CDE-C9CF-F726C012665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96063BF-8B7F-2D06-B97C-9314DAD04DC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9730F8B-09A8-EBE4-9DB8-9A50A031D80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075116C-09F2-8842-7777-DE60A468466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F81AEAC-F671-94B8-6859-A2BE672E5C5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F92FFCF-03AA-F8D9-DD22-22F6B07E3CA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D1E3B4-91DA-995A-9B7B-6008972D367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D5A035-A642-04AF-3A0A-27E8A5A4ED3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AD1AF90-5F35-E728-D4E0-5CF141DB812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6ABA5FDA-83C5-75C6-4400-87D0BCEF2A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3B826B5-59EC-6BAD-A65E-F05BC51A78D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619C80B-28D4-9482-33F3-D45C0D0C6B7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4FFD27F-4825-B317-C1CB-C1AC916A63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588F42B-5914-82C4-A758-973917D92E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4EA428F2-E6AF-FA35-CBB3-D94F585CDDA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CAB26EA-3A25-62AE-8387-3796D0002D7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83A5219-5EAD-7E00-E859-3056CA56C89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2B59636-44C3-5520-D74B-1F8BA4046C6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29553191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Indhold m billede til venstre kant">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0"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6240463"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9992EE41-D450-164F-A901-EE7746AE06FB}"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5" name="Pladsholder til indhold 8">
            <a:extLst>
              <a:ext uri="{FF2B5EF4-FFF2-40B4-BE49-F238E27FC236}">
                <a16:creationId xmlns:a16="http://schemas.microsoft.com/office/drawing/2014/main" id="{81D5D77D-EB49-2DF2-683E-8F9509F186D2}"/>
              </a:ext>
            </a:extLst>
          </p:cNvPr>
          <p:cNvSpPr>
            <a:spLocks noGrp="1"/>
          </p:cNvSpPr>
          <p:nvPr>
            <p:ph sz="quarter" idx="17"/>
          </p:nvPr>
        </p:nvSpPr>
        <p:spPr>
          <a:xfrm>
            <a:off x="6240463"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6AE9965D-2906-4417-C7ED-C1403E8050D5}"/>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430354F5-4D62-54D0-AF98-A405381F28E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448ABE4-5C4E-D87B-414A-DC788A273CD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FCE235-8B3A-B48F-A352-2DE70FC049E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9236D53-D937-AA68-65C9-EAB5234230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A4E643A-5CC1-EEC9-2F7A-96E99D691B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C733112-AB3A-3A23-DEE0-9A4CCB22BC3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D60A51-F1C9-E888-96EA-D75F2680997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535F961-7418-A47E-3966-D1DD0F829A4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AFE0D088-31FE-F176-A11B-FA3CAFF6379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A617225-9C51-0E1E-19A8-DF32C6013BE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3856F7B-C837-947D-BC7F-42E5BF4617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AD99D2A-91DF-8473-B94F-142B7B1A9A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AA55D44-057A-0F4D-2DA3-6B7A7748B25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7E07B7-8840-3BF7-D48B-D37A3177823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45C3567-2F86-929E-5EAE-29E993FDA6E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C922C07-569E-0498-D0C8-BD0BD02FA03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833013B-F99B-FEBC-120D-7FB2A12DE04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2728396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orside blomme - stor grafik">
    <p:bg>
      <p:bgPr>
        <a:solidFill>
          <a:schemeClr val="accent3"/>
        </a:solidFill>
        <a:effectLst/>
      </p:bgPr>
    </p:bg>
    <p:spTree>
      <p:nvGrpSpPr>
        <p:cNvPr id="1" name=""/>
        <p:cNvGrpSpPr/>
        <p:nvPr/>
      </p:nvGrpSpPr>
      <p:grpSpPr>
        <a:xfrm>
          <a:off x="0" y="0"/>
          <a:ext cx="0" cy="0"/>
          <a:chOff x="0" y="0"/>
          <a:chExt cx="0" cy="0"/>
        </a:xfrm>
      </p:grpSpPr>
      <p:sp>
        <p:nvSpPr>
          <p:cNvPr id="14" name="Kombinationstegning 13">
            <a:extLst>
              <a:ext uri="{FF2B5EF4-FFF2-40B4-BE49-F238E27FC236}">
                <a16:creationId xmlns:a16="http://schemas.microsoft.com/office/drawing/2014/main" id="{4556A2A0-0553-9AAE-1869-70E53B8A3D0E}"/>
              </a:ext>
            </a:extLst>
          </p:cNvPr>
          <p:cNvSpPr/>
          <p:nvPr/>
        </p:nvSpPr>
        <p:spPr>
          <a:xfrm flipH="1" flipV="1">
            <a:off x="-6223" y="0"/>
            <a:ext cx="12198223" cy="6864858"/>
          </a:xfrm>
          <a:custGeom>
            <a:avLst/>
            <a:gdLst>
              <a:gd name="connsiteX0" fmla="*/ 4148582 w 12198223"/>
              <a:gd name="connsiteY0" fmla="*/ 3202051 h 6864858"/>
              <a:gd name="connsiteX1" fmla="*/ 6550406 w 12198223"/>
              <a:gd name="connsiteY1" fmla="*/ 6159627 h 6864858"/>
              <a:gd name="connsiteX2" fmla="*/ 5651881 w 12198223"/>
              <a:gd name="connsiteY2" fmla="*/ 6864858 h 6864858"/>
              <a:gd name="connsiteX3" fmla="*/ 0 w 12198223"/>
              <a:gd name="connsiteY3" fmla="*/ 6864858 h 6864858"/>
              <a:gd name="connsiteX4" fmla="*/ 0 w 12198223"/>
              <a:gd name="connsiteY4" fmla="*/ 6042660 h 6864858"/>
              <a:gd name="connsiteX5" fmla="*/ 4148582 w 12198223"/>
              <a:gd name="connsiteY5" fmla="*/ 3202051 h 6864858"/>
              <a:gd name="connsiteX6" fmla="*/ 8190992 w 12198223"/>
              <a:gd name="connsiteY6" fmla="*/ 0 h 6864858"/>
              <a:gd name="connsiteX7" fmla="*/ 12198223 w 12198223"/>
              <a:gd name="connsiteY7" fmla="*/ 0 h 6864858"/>
              <a:gd name="connsiteX8" fmla="*/ 12198223 w 12198223"/>
              <a:gd name="connsiteY8" fmla="*/ 356870 h 6864858"/>
              <a:gd name="connsiteX9" fmla="*/ 10679430 w 12198223"/>
              <a:gd name="connsiteY9" fmla="*/ 219964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4148582" y="3202051"/>
                </a:moveTo>
                <a:lnTo>
                  <a:pt x="6550406" y="6159627"/>
                </a:lnTo>
                <a:cubicBezTo>
                  <a:pt x="6254877" y="6399657"/>
                  <a:pt x="5955284" y="6634734"/>
                  <a:pt x="5651881" y="6864858"/>
                </a:cubicBezTo>
                <a:lnTo>
                  <a:pt x="0" y="6864858"/>
                </a:lnTo>
                <a:lnTo>
                  <a:pt x="0" y="6042660"/>
                </a:lnTo>
                <a:cubicBezTo>
                  <a:pt x="1455039" y="5211826"/>
                  <a:pt x="2846070" y="4259707"/>
                  <a:pt x="4148582" y="3202051"/>
                </a:cubicBezTo>
                <a:close/>
                <a:moveTo>
                  <a:pt x="8190992" y="0"/>
                </a:moveTo>
                <a:lnTo>
                  <a:pt x="12198223" y="0"/>
                </a:lnTo>
                <a:lnTo>
                  <a:pt x="12198223" y="356870"/>
                </a:lnTo>
                <a:cubicBezTo>
                  <a:pt x="11713210" y="988441"/>
                  <a:pt x="11206480" y="1603375"/>
                  <a:pt x="10679430" y="2199640"/>
                </a:cubicBezTo>
                <a:close/>
              </a:path>
            </a:pathLst>
          </a:custGeom>
          <a:solidFill>
            <a:schemeClr val="tx1"/>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2"/>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pic>
        <p:nvPicPr>
          <p:cNvPr id="6" name="Grafik 5">
            <a:extLst>
              <a:ext uri="{FF2B5EF4-FFF2-40B4-BE49-F238E27FC236}">
                <a16:creationId xmlns:a16="http://schemas.microsoft.com/office/drawing/2014/main" id="{033883B9-C834-1BCC-664A-238A832A982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8" name="Pladsholder til dato 7">
            <a:extLst>
              <a:ext uri="{FF2B5EF4-FFF2-40B4-BE49-F238E27FC236}">
                <a16:creationId xmlns:a16="http://schemas.microsoft.com/office/drawing/2014/main" id="{4C5FD88F-64B1-93F5-645D-1EB79D364290}"/>
              </a:ext>
            </a:extLst>
          </p:cNvPr>
          <p:cNvSpPr>
            <a:spLocks noGrp="1"/>
          </p:cNvSpPr>
          <p:nvPr>
            <p:ph type="dt" sz="half" idx="11"/>
          </p:nvPr>
        </p:nvSpPr>
        <p:spPr/>
        <p:txBody>
          <a:bodyPr/>
          <a:lstStyle>
            <a:lvl1pPr>
              <a:defRPr>
                <a:solidFill>
                  <a:schemeClr val="bg2"/>
                </a:solidFill>
              </a:defRPr>
            </a:lvl1pPr>
          </a:lstStyle>
          <a:p>
            <a:fld id="{A346A8EB-4EEF-E74C-B173-DE2794670329}" type="datetime1">
              <a:rPr lang="da-DK" smtClean="0"/>
              <a:t>07-05-2024</a:t>
            </a:fld>
            <a:endParaRPr lang="da-DK" dirty="0"/>
          </a:p>
        </p:txBody>
      </p:sp>
      <p:sp>
        <p:nvSpPr>
          <p:cNvPr id="10" name="Pladsholder til sidefod 9">
            <a:extLst>
              <a:ext uri="{FF2B5EF4-FFF2-40B4-BE49-F238E27FC236}">
                <a16:creationId xmlns:a16="http://schemas.microsoft.com/office/drawing/2014/main" id="{CA19332D-84C1-1D66-0164-43FF2568197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4EF01381-C3FF-A306-9440-AC2F76386AB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48347860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illedecollage">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343401"/>
            <a:ext cx="3611437" cy="17145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7935DF70-4719-CB4C-954A-E2A6AE00A112}"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72967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795665"/>
            <a:ext cx="2452139" cy="237533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billede 10">
            <a:extLst>
              <a:ext uri="{FF2B5EF4-FFF2-40B4-BE49-F238E27FC236}">
                <a16:creationId xmlns:a16="http://schemas.microsoft.com/office/drawing/2014/main" id="{46D3B695-E9CC-E50C-769C-49F372EB3BCA}"/>
              </a:ext>
            </a:extLst>
          </p:cNvPr>
          <p:cNvSpPr>
            <a:spLocks noGrp="1"/>
          </p:cNvSpPr>
          <p:nvPr>
            <p:ph type="pic" sz="quarter" idx="22"/>
          </p:nvPr>
        </p:nvSpPr>
        <p:spPr>
          <a:xfrm>
            <a:off x="3086530" y="1769763"/>
            <a:ext cx="3014346" cy="212432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5" name="Pladsholder til billede 10">
            <a:extLst>
              <a:ext uri="{FF2B5EF4-FFF2-40B4-BE49-F238E27FC236}">
                <a16:creationId xmlns:a16="http://schemas.microsoft.com/office/drawing/2014/main" id="{863A7CD0-DA9A-2BB5-AAB9-4C8CE5829204}"/>
              </a:ext>
            </a:extLst>
          </p:cNvPr>
          <p:cNvSpPr>
            <a:spLocks noGrp="1"/>
          </p:cNvSpPr>
          <p:nvPr>
            <p:ph type="pic" sz="quarter" idx="23"/>
          </p:nvPr>
        </p:nvSpPr>
        <p:spPr>
          <a:xfrm>
            <a:off x="479043" y="2448990"/>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0" name="Pladsholder til billede 10">
            <a:extLst>
              <a:ext uri="{FF2B5EF4-FFF2-40B4-BE49-F238E27FC236}">
                <a16:creationId xmlns:a16="http://schemas.microsoft.com/office/drawing/2014/main" id="{8FAEFE60-F021-E34E-6786-02F837BBD86E}"/>
              </a:ext>
            </a:extLst>
          </p:cNvPr>
          <p:cNvSpPr>
            <a:spLocks noGrp="1"/>
          </p:cNvSpPr>
          <p:nvPr>
            <p:ph type="pic" sz="quarter" idx="24"/>
          </p:nvPr>
        </p:nvSpPr>
        <p:spPr>
          <a:xfrm>
            <a:off x="3086530" y="4085044"/>
            <a:ext cx="3014346" cy="1603515"/>
          </a:xfrm>
          <a:solidFill>
            <a:schemeClr val="bg2">
              <a:lumMod val="95000"/>
            </a:schemeClr>
          </a:solidFill>
        </p:spPr>
        <p:txBody>
          <a:bodyPr anchor="ctr">
            <a:normAutofit/>
          </a:bodyPr>
          <a:lstStyle>
            <a:lvl1pPr marL="0" indent="0" algn="ctr">
              <a:buNone/>
              <a:defRPr sz="1000"/>
            </a:lvl1pPr>
          </a:lstStyle>
          <a:p>
            <a:endParaRPr lang="da-DK" noProof="0" dirty="0"/>
          </a:p>
        </p:txBody>
      </p:sp>
      <p:grpSp>
        <p:nvGrpSpPr>
          <p:cNvPr id="6" name="Gruppe 5">
            <a:extLst>
              <a:ext uri="{FF2B5EF4-FFF2-40B4-BE49-F238E27FC236}">
                <a16:creationId xmlns:a16="http://schemas.microsoft.com/office/drawing/2014/main" id="{719CFC4F-D8B5-C789-2CDE-A87E1A71EE5A}"/>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1E3788A-7A4A-EA1F-62E8-F7AA0EE7E9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AAA6E3-8F7C-6745-7E86-6BED13F72D1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C56AF99-D1E8-0FBA-FBF6-CDF459793B6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E371C4D-AE3F-961B-E174-65B7611E8E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B564DB9-2F38-4C9C-2347-DB23DAFE04C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EF09765-0ABF-E53D-D94D-4D04D429813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785DB6B-687D-7CE8-CD54-8CC1C40BFC0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D4B881C-1287-5233-ACAF-F80C420AB7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20625DD6-C44F-96ED-D174-2595F5C33FF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070C167-9610-2C7D-DB35-C67E8E7FC3F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7D450C2-4117-7C98-DFA1-766B7A9E88D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ACFE73A-B15E-9085-8632-CC95954F92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B139464D-4781-634B-5914-E1D86599F9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7" name="Kombinationstegning 26">
              <a:extLst>
                <a:ext uri="{FF2B5EF4-FFF2-40B4-BE49-F238E27FC236}">
                  <a16:creationId xmlns:a16="http://schemas.microsoft.com/office/drawing/2014/main" id="{CEFB51E9-A585-82A7-9B1D-A40CE30C21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EDCA32C4-D37A-07E1-F2DA-19439C90DF66}"/>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A9521713-FB0B-D57B-E6A3-0F56BFAEF09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9CC4B924-D334-1845-AE8A-54A0CCA47B5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0624952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424DC4AC-C98A-4E00-3774-36C4379A74C0}"/>
              </a:ext>
            </a:extLst>
          </p:cNvPr>
          <p:cNvSpPr>
            <a:spLocks noGrp="1"/>
          </p:cNvSpPr>
          <p:nvPr>
            <p:ph type="dt" sz="half" idx="10"/>
          </p:nvPr>
        </p:nvSpPr>
        <p:spPr/>
        <p:txBody>
          <a:bodyPr/>
          <a:lstStyle/>
          <a:p>
            <a:fld id="{A89558AF-CC8A-594D-9C02-0C7AB6F69329}" type="datetime1">
              <a:rPr lang="da-DK" smtClean="0"/>
              <a:t>07-05-2024</a:t>
            </a:fld>
            <a:endParaRPr lang="da-DK" dirty="0"/>
          </a:p>
        </p:txBody>
      </p:sp>
      <p:sp>
        <p:nvSpPr>
          <p:cNvPr id="5" name="Pladsholder til sidefod 4">
            <a:extLst>
              <a:ext uri="{FF2B5EF4-FFF2-40B4-BE49-F238E27FC236}">
                <a16:creationId xmlns:a16="http://schemas.microsoft.com/office/drawing/2014/main" id="{16A72A76-2786-20CB-970B-008D23E3A39D}"/>
              </a:ext>
            </a:extLst>
          </p:cNvPr>
          <p:cNvSpPr>
            <a:spLocks noGrp="1"/>
          </p:cNvSpPr>
          <p:nvPr>
            <p:ph type="ftr" sz="quarter" idx="11"/>
          </p:nvPr>
        </p:nvSpPr>
        <p:spPr/>
        <p:txBody>
          <a:bodyPr/>
          <a:lstStyle/>
          <a:p>
            <a:r>
              <a:rPr lang="da-DK"/>
              <a:t>Dette er sidefods tekst</a:t>
            </a:r>
            <a:endParaRPr lang="da-DK" dirty="0"/>
          </a:p>
        </p:txBody>
      </p:sp>
      <p:sp>
        <p:nvSpPr>
          <p:cNvPr id="6" name="Pladsholder til slidenummer 5">
            <a:extLst>
              <a:ext uri="{FF2B5EF4-FFF2-40B4-BE49-F238E27FC236}">
                <a16:creationId xmlns:a16="http://schemas.microsoft.com/office/drawing/2014/main" id="{74A8A1A8-F9AF-B009-B179-75BCB54DD46F}"/>
              </a:ext>
            </a:extLst>
          </p:cNvPr>
          <p:cNvSpPr>
            <a:spLocks noGrp="1"/>
          </p:cNvSpPr>
          <p:nvPr>
            <p:ph type="sldNum" sz="quarter" idx="12"/>
          </p:nvPr>
        </p:nvSpPr>
        <p:spPr/>
        <p:txBody>
          <a:body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2DA01B2-3DCC-025A-127F-0B5128368F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08E80FEE-551A-443C-620C-88BEA7D752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74218103-D8C2-6FBE-E099-FDAAAB67992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C368F85-3320-853F-26BC-10481B2C6FD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B1729B9-2EF7-31CE-15A3-3E081470596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380D86A-441C-C82E-BCA7-FCB39500616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DDC43C-E815-3858-3C55-F14AB1D7FAA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41CAD34-BDBB-4526-05EA-737DDB4AB8D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6CAF541B-9027-0AD1-C571-C90781B5BB3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EED765E0-7041-6F47-E200-6FBA6D00F9B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64D18E-4976-78D2-3D5E-68333CFAEFD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614BB78-74E1-0EEF-B867-1FDD79AA46C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2C0981-EF4D-57A9-A1BB-E527AA04AC0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FE988BD-DC41-426F-88A2-3B0F151276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1" name="Kombinationstegning 20">
              <a:extLst>
                <a:ext uri="{FF2B5EF4-FFF2-40B4-BE49-F238E27FC236}">
                  <a16:creationId xmlns:a16="http://schemas.microsoft.com/office/drawing/2014/main" id="{CD700321-BDCD-378A-E42B-8BF3BC8ECE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95B2C84-4A16-BD01-5028-2AD2F01B78C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CFA768D-74CF-1FD2-9055-A92CE889CAF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04BEEC-D7BB-2C93-D281-D62DE8BD56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9861157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Indhold sand m smalt billede til højre - normal grafik">
    <p:bg>
      <p:bgPr>
        <a:solidFill>
          <a:srgbClr val="75695A"/>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E4C16813-9516-8817-7514-77AAB589D313}"/>
              </a:ext>
            </a:extLst>
          </p:cNvPr>
          <p:cNvSpPr/>
          <p:nvPr userDrawn="1"/>
        </p:nvSpPr>
        <p:spPr>
          <a:xfrm>
            <a:off x="4546728" y="-6982"/>
            <a:ext cx="7645272" cy="6864982"/>
          </a:xfrm>
          <a:custGeom>
            <a:avLst/>
            <a:gdLst>
              <a:gd name="connsiteX0" fmla="*/ 6769180 w 7645272"/>
              <a:gd name="connsiteY0" fmla="*/ 5280909 h 6864982"/>
              <a:gd name="connsiteX1" fmla="*/ 7566659 w 7645272"/>
              <a:gd name="connsiteY1" fmla="*/ 5326631 h 6864982"/>
              <a:gd name="connsiteX2" fmla="*/ 7645272 w 7645272"/>
              <a:gd name="connsiteY2" fmla="*/ 5337426 h 6864982"/>
              <a:gd name="connsiteX3" fmla="*/ 7645272 w 7645272"/>
              <a:gd name="connsiteY3" fmla="*/ 5440169 h 6864982"/>
              <a:gd name="connsiteX4" fmla="*/ 7553450 w 7645272"/>
              <a:gd name="connsiteY4" fmla="*/ 5427342 h 6864982"/>
              <a:gd name="connsiteX5" fmla="*/ 5477509 w 7645272"/>
              <a:gd name="connsiteY5" fmla="*/ 5559930 h 6864982"/>
              <a:gd name="connsiteX6" fmla="*/ 3602736 w 7645272"/>
              <a:gd name="connsiteY6" fmla="*/ 6461249 h 6864982"/>
              <a:gd name="connsiteX7" fmla="*/ 3123057 w 7645272"/>
              <a:gd name="connsiteY7" fmla="*/ 6864982 h 6864982"/>
              <a:gd name="connsiteX8" fmla="*/ 2976625 w 7645272"/>
              <a:gd name="connsiteY8" fmla="*/ 6864982 h 6864982"/>
              <a:gd name="connsiteX9" fmla="*/ 3542028 w 7645272"/>
              <a:gd name="connsiteY9" fmla="*/ 6379715 h 6864982"/>
              <a:gd name="connsiteX10" fmla="*/ 5451854 w 7645272"/>
              <a:gd name="connsiteY10" fmla="*/ 5461505 h 6864982"/>
              <a:gd name="connsiteX11" fmla="*/ 5451854 w 7645272"/>
              <a:gd name="connsiteY11" fmla="*/ 5461632 h 6864982"/>
              <a:gd name="connsiteX12" fmla="*/ 6769180 w 7645272"/>
              <a:gd name="connsiteY12" fmla="*/ 5280909 h 6864982"/>
              <a:gd name="connsiteX13" fmla="*/ 1944751 w 7645272"/>
              <a:gd name="connsiteY13" fmla="*/ 3965319 h 6864982"/>
              <a:gd name="connsiteX14" fmla="*/ 2010029 w 7645272"/>
              <a:gd name="connsiteY14" fmla="*/ 4043297 h 6864982"/>
              <a:gd name="connsiteX15" fmla="*/ 1793875 w 7645272"/>
              <a:gd name="connsiteY15" fmla="*/ 4231638 h 6864982"/>
              <a:gd name="connsiteX16" fmla="*/ 1725676 w 7645272"/>
              <a:gd name="connsiteY16" fmla="*/ 4156327 h 6864982"/>
              <a:gd name="connsiteX17" fmla="*/ 1725549 w 7645272"/>
              <a:gd name="connsiteY17" fmla="*/ 4156327 h 6864982"/>
              <a:gd name="connsiteX18" fmla="*/ 1944751 w 7645272"/>
              <a:gd name="connsiteY18" fmla="*/ 3965319 h 6864982"/>
              <a:gd name="connsiteX19" fmla="*/ 2404998 w 7645272"/>
              <a:gd name="connsiteY19" fmla="*/ 3609973 h 6864982"/>
              <a:gd name="connsiteX20" fmla="*/ 2463927 w 7645272"/>
              <a:gd name="connsiteY20" fmla="*/ 3692777 h 6864982"/>
              <a:gd name="connsiteX21" fmla="*/ 2233548 w 7645272"/>
              <a:gd name="connsiteY21" fmla="*/ 3863592 h 6864982"/>
              <a:gd name="connsiteX22" fmla="*/ 2171446 w 7645272"/>
              <a:gd name="connsiteY22" fmla="*/ 3783201 h 6864982"/>
              <a:gd name="connsiteX23" fmla="*/ 2404998 w 7645272"/>
              <a:gd name="connsiteY23" fmla="*/ 3609973 h 6864982"/>
              <a:gd name="connsiteX24" fmla="*/ 2891535 w 7645272"/>
              <a:gd name="connsiteY24" fmla="*/ 3291839 h 6864982"/>
              <a:gd name="connsiteX25" fmla="*/ 2943732 w 7645272"/>
              <a:gd name="connsiteY25" fmla="*/ 3378961 h 6864982"/>
              <a:gd name="connsiteX26" fmla="*/ 2700653 w 7645272"/>
              <a:gd name="connsiteY26" fmla="*/ 3531233 h 6864982"/>
              <a:gd name="connsiteX27" fmla="*/ 2645028 w 7645272"/>
              <a:gd name="connsiteY27" fmla="*/ 3446143 h 6864982"/>
              <a:gd name="connsiteX28" fmla="*/ 2645155 w 7645272"/>
              <a:gd name="connsiteY28" fmla="*/ 3446143 h 6864982"/>
              <a:gd name="connsiteX29" fmla="*/ 2891535 w 7645272"/>
              <a:gd name="connsiteY29" fmla="*/ 3291839 h 6864982"/>
              <a:gd name="connsiteX30" fmla="*/ 3401441 w 7645272"/>
              <a:gd name="connsiteY30" fmla="*/ 3012566 h 6864982"/>
              <a:gd name="connsiteX31" fmla="*/ 3446779 w 7645272"/>
              <a:gd name="connsiteY31" fmla="*/ 3103497 h 6864982"/>
              <a:gd name="connsiteX32" fmla="*/ 3192526 w 7645272"/>
              <a:gd name="connsiteY32" fmla="*/ 3236340 h 6864982"/>
              <a:gd name="connsiteX33" fmla="*/ 3143758 w 7645272"/>
              <a:gd name="connsiteY33" fmla="*/ 3147186 h 6864982"/>
              <a:gd name="connsiteX34" fmla="*/ 3401441 w 7645272"/>
              <a:gd name="connsiteY34" fmla="*/ 3012566 h 6864982"/>
              <a:gd name="connsiteX35" fmla="*/ 3931664 w 7645272"/>
              <a:gd name="connsiteY35" fmla="*/ 2773806 h 6864982"/>
              <a:gd name="connsiteX36" fmla="*/ 3969764 w 7645272"/>
              <a:gd name="connsiteY36" fmla="*/ 2868040 h 6864982"/>
              <a:gd name="connsiteX37" fmla="*/ 3705986 w 7645272"/>
              <a:gd name="connsiteY37" fmla="*/ 2980689 h 6864982"/>
              <a:gd name="connsiteX38" fmla="*/ 3705859 w 7645272"/>
              <a:gd name="connsiteY38" fmla="*/ 2980689 h 6864982"/>
              <a:gd name="connsiteX39" fmla="*/ 3664202 w 7645272"/>
              <a:gd name="connsiteY39" fmla="*/ 2887979 h 6864982"/>
              <a:gd name="connsiteX40" fmla="*/ 3931664 w 7645272"/>
              <a:gd name="connsiteY40" fmla="*/ 2773806 h 6864982"/>
              <a:gd name="connsiteX41" fmla="*/ 4479035 w 7645272"/>
              <a:gd name="connsiteY41" fmla="*/ 2577209 h 6864982"/>
              <a:gd name="connsiteX42" fmla="*/ 4509642 w 7645272"/>
              <a:gd name="connsiteY42" fmla="*/ 2674109 h 6864982"/>
              <a:gd name="connsiteX43" fmla="*/ 4237862 w 7645272"/>
              <a:gd name="connsiteY43" fmla="*/ 2765931 h 6864982"/>
              <a:gd name="connsiteX44" fmla="*/ 4203445 w 7645272"/>
              <a:gd name="connsiteY44" fmla="*/ 2670300 h 6864982"/>
              <a:gd name="connsiteX45" fmla="*/ 4479035 w 7645272"/>
              <a:gd name="connsiteY45" fmla="*/ 2577209 h 6864982"/>
              <a:gd name="connsiteX46" fmla="*/ 5039866 w 7645272"/>
              <a:gd name="connsiteY46" fmla="*/ 2423539 h 6864982"/>
              <a:gd name="connsiteX47" fmla="*/ 5062853 w 7645272"/>
              <a:gd name="connsiteY47" fmla="*/ 2522472 h 6864982"/>
              <a:gd name="connsiteX48" fmla="*/ 5062980 w 7645272"/>
              <a:gd name="connsiteY48" fmla="*/ 2522472 h 6864982"/>
              <a:gd name="connsiteX49" fmla="*/ 4784850 w 7645272"/>
              <a:gd name="connsiteY49" fmla="*/ 2592957 h 6864982"/>
              <a:gd name="connsiteX50" fmla="*/ 4757926 w 7645272"/>
              <a:gd name="connsiteY50" fmla="*/ 2494913 h 6864982"/>
              <a:gd name="connsiteX51" fmla="*/ 5039866 w 7645272"/>
              <a:gd name="connsiteY51" fmla="*/ 2423539 h 6864982"/>
              <a:gd name="connsiteX52" fmla="*/ 5610985 w 7645272"/>
              <a:gd name="connsiteY52" fmla="*/ 2313811 h 6864982"/>
              <a:gd name="connsiteX53" fmla="*/ 5626225 w 7645272"/>
              <a:gd name="connsiteY53" fmla="*/ 2414268 h 6864982"/>
              <a:gd name="connsiteX54" fmla="*/ 5343523 w 7645272"/>
              <a:gd name="connsiteY54" fmla="*/ 2462909 h 6864982"/>
              <a:gd name="connsiteX55" fmla="*/ 5324347 w 7645272"/>
              <a:gd name="connsiteY55" fmla="*/ 2363087 h 6864982"/>
              <a:gd name="connsiteX56" fmla="*/ 5610985 w 7645272"/>
              <a:gd name="connsiteY56" fmla="*/ 2313811 h 6864982"/>
              <a:gd name="connsiteX57" fmla="*/ 7640700 w 7645272"/>
              <a:gd name="connsiteY57" fmla="*/ 2284601 h 6864982"/>
              <a:gd name="connsiteX58" fmla="*/ 7645272 w 7645272"/>
              <a:gd name="connsiteY58" fmla="*/ 2285236 h 6864982"/>
              <a:gd name="connsiteX59" fmla="*/ 7645272 w 7645272"/>
              <a:gd name="connsiteY59" fmla="*/ 2387725 h 6864982"/>
              <a:gd name="connsiteX60" fmla="*/ 7628254 w 7645272"/>
              <a:gd name="connsiteY60" fmla="*/ 2385566 h 6864982"/>
              <a:gd name="connsiteX61" fmla="*/ 7640700 w 7645272"/>
              <a:gd name="connsiteY61" fmla="*/ 2284728 h 6864982"/>
              <a:gd name="connsiteX62" fmla="*/ 6188962 w 7645272"/>
              <a:gd name="connsiteY62" fmla="*/ 2248787 h 6864982"/>
              <a:gd name="connsiteX63" fmla="*/ 6196328 w 7645272"/>
              <a:gd name="connsiteY63" fmla="*/ 2350133 h 6864982"/>
              <a:gd name="connsiteX64" fmla="*/ 6196201 w 7645272"/>
              <a:gd name="connsiteY64" fmla="*/ 2350133 h 6864982"/>
              <a:gd name="connsiteX65" fmla="*/ 5910578 w 7645272"/>
              <a:gd name="connsiteY65" fmla="*/ 2376676 h 6864982"/>
              <a:gd name="connsiteX66" fmla="*/ 5899275 w 7645272"/>
              <a:gd name="connsiteY66" fmla="*/ 2275711 h 6864982"/>
              <a:gd name="connsiteX67" fmla="*/ 6188962 w 7645272"/>
              <a:gd name="connsiteY67" fmla="*/ 2248787 h 6864982"/>
              <a:gd name="connsiteX68" fmla="*/ 7061071 w 7645272"/>
              <a:gd name="connsiteY68" fmla="*/ 2236215 h 6864982"/>
              <a:gd name="connsiteX69" fmla="*/ 7351393 w 7645272"/>
              <a:gd name="connsiteY69" fmla="*/ 2254758 h 6864982"/>
              <a:gd name="connsiteX70" fmla="*/ 7342885 w 7645272"/>
              <a:gd name="connsiteY70" fmla="*/ 2355976 h 6864982"/>
              <a:gd name="connsiteX71" fmla="*/ 7056626 w 7645272"/>
              <a:gd name="connsiteY71" fmla="*/ 2337688 h 6864982"/>
              <a:gd name="connsiteX72" fmla="*/ 6770241 w 7645272"/>
              <a:gd name="connsiteY72" fmla="*/ 2229103 h 6864982"/>
              <a:gd name="connsiteX73" fmla="*/ 6769734 w 7645272"/>
              <a:gd name="connsiteY73" fmla="*/ 2330703 h 6864982"/>
              <a:gd name="connsiteX74" fmla="*/ 6482840 w 7645272"/>
              <a:gd name="connsiteY74" fmla="*/ 2334894 h 6864982"/>
              <a:gd name="connsiteX75" fmla="*/ 6479411 w 7645272"/>
              <a:gd name="connsiteY75" fmla="*/ 2233294 h 6864982"/>
              <a:gd name="connsiteX76" fmla="*/ 6770241 w 7645272"/>
              <a:gd name="connsiteY76" fmla="*/ 2229103 h 6864982"/>
              <a:gd name="connsiteX77" fmla="*/ 4017263 w 7645272"/>
              <a:gd name="connsiteY77" fmla="*/ 0 h 6864982"/>
              <a:gd name="connsiteX78" fmla="*/ 4134992 w 7645272"/>
              <a:gd name="connsiteY78" fmla="*/ 0 h 6864982"/>
              <a:gd name="connsiteX79" fmla="*/ 1556386 w 7645272"/>
              <a:gd name="connsiteY79" fmla="*/ 4406390 h 6864982"/>
              <a:gd name="connsiteX80" fmla="*/ 1581532 w 7645272"/>
              <a:gd name="connsiteY80" fmla="*/ 4432044 h 6864982"/>
              <a:gd name="connsiteX81" fmla="*/ 1484377 w 7645272"/>
              <a:gd name="connsiteY81" fmla="*/ 4529326 h 6864982"/>
              <a:gd name="connsiteX82" fmla="*/ 117729 w 7645272"/>
              <a:gd name="connsiteY82" fmla="*/ 6864856 h 6864982"/>
              <a:gd name="connsiteX83" fmla="*/ 0 w 7645272"/>
              <a:gd name="connsiteY83" fmla="*/ 6864856 h 68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2" h="6864982">
                <a:moveTo>
                  <a:pt x="6769180" y="5280909"/>
                </a:moveTo>
                <a:cubicBezTo>
                  <a:pt x="7034694" y="5276839"/>
                  <a:pt x="7300864" y="5292055"/>
                  <a:pt x="7566659" y="5326631"/>
                </a:cubicBezTo>
                <a:cubicBezTo>
                  <a:pt x="7592947" y="5329933"/>
                  <a:pt x="7619110" y="5333616"/>
                  <a:pt x="7645272" y="5337426"/>
                </a:cubicBezTo>
                <a:lnTo>
                  <a:pt x="7645272" y="5440169"/>
                </a:lnTo>
                <a:cubicBezTo>
                  <a:pt x="7614664" y="5435724"/>
                  <a:pt x="7584058" y="5431279"/>
                  <a:pt x="7553450" y="5427342"/>
                </a:cubicBezTo>
                <a:cubicBezTo>
                  <a:pt x="6857745" y="5336918"/>
                  <a:pt x="6159372" y="5381495"/>
                  <a:pt x="5477509" y="5559930"/>
                </a:cubicBezTo>
                <a:cubicBezTo>
                  <a:pt x="4795772" y="5738365"/>
                  <a:pt x="4164963" y="6041641"/>
                  <a:pt x="3602736" y="6461249"/>
                </a:cubicBezTo>
                <a:cubicBezTo>
                  <a:pt x="3434334" y="6586853"/>
                  <a:pt x="3274567" y="6721854"/>
                  <a:pt x="3123057" y="6864982"/>
                </a:cubicBezTo>
                <a:lnTo>
                  <a:pt x="2976625" y="6864982"/>
                </a:lnTo>
                <a:cubicBezTo>
                  <a:pt x="3153282" y="6691373"/>
                  <a:pt x="3341749" y="6529194"/>
                  <a:pt x="3542028" y="6379715"/>
                </a:cubicBezTo>
                <a:cubicBezTo>
                  <a:pt x="4114798" y="5952233"/>
                  <a:pt x="4757291" y="5643242"/>
                  <a:pt x="5451854" y="5461505"/>
                </a:cubicBezTo>
                <a:lnTo>
                  <a:pt x="5451854" y="5461632"/>
                </a:lnTo>
                <a:cubicBezTo>
                  <a:pt x="5885956" y="5348047"/>
                  <a:pt x="6326656" y="5287692"/>
                  <a:pt x="6769180" y="5280909"/>
                </a:cubicBezTo>
                <a:close/>
                <a:moveTo>
                  <a:pt x="1944751" y="3965319"/>
                </a:moveTo>
                <a:lnTo>
                  <a:pt x="2010029" y="4043297"/>
                </a:lnTo>
                <a:cubicBezTo>
                  <a:pt x="1937004" y="4104384"/>
                  <a:pt x="1864360" y="4167757"/>
                  <a:pt x="1793875" y="4231638"/>
                </a:cubicBezTo>
                <a:lnTo>
                  <a:pt x="1725676" y="4156327"/>
                </a:lnTo>
                <a:lnTo>
                  <a:pt x="1725549" y="4156327"/>
                </a:lnTo>
                <a:cubicBezTo>
                  <a:pt x="1797050" y="4091557"/>
                  <a:pt x="1870710" y="4027295"/>
                  <a:pt x="1944751" y="3965319"/>
                </a:cubicBezTo>
                <a:close/>
                <a:moveTo>
                  <a:pt x="2404998" y="3609973"/>
                </a:moveTo>
                <a:lnTo>
                  <a:pt x="2463927" y="3692777"/>
                </a:lnTo>
                <a:cubicBezTo>
                  <a:pt x="2386330" y="3747895"/>
                  <a:pt x="2308860" y="3805426"/>
                  <a:pt x="2233548" y="3863592"/>
                </a:cubicBezTo>
                <a:lnTo>
                  <a:pt x="2171446" y="3783201"/>
                </a:lnTo>
                <a:cubicBezTo>
                  <a:pt x="2247773" y="3724146"/>
                  <a:pt x="2326386" y="3665853"/>
                  <a:pt x="2404998" y="3609973"/>
                </a:cubicBezTo>
                <a:close/>
                <a:moveTo>
                  <a:pt x="2891535" y="3291839"/>
                </a:moveTo>
                <a:lnTo>
                  <a:pt x="2943732" y="3378961"/>
                </a:lnTo>
                <a:cubicBezTo>
                  <a:pt x="2862071" y="3427983"/>
                  <a:pt x="2780283" y="3479163"/>
                  <a:pt x="2700653" y="3531233"/>
                </a:cubicBezTo>
                <a:lnTo>
                  <a:pt x="2645028" y="3446143"/>
                </a:lnTo>
                <a:lnTo>
                  <a:pt x="2645155" y="3446143"/>
                </a:lnTo>
                <a:cubicBezTo>
                  <a:pt x="2725800" y="3393439"/>
                  <a:pt x="2808731" y="3341495"/>
                  <a:pt x="2891535" y="3291839"/>
                </a:cubicBezTo>
                <a:close/>
                <a:moveTo>
                  <a:pt x="3401441" y="3012566"/>
                </a:moveTo>
                <a:lnTo>
                  <a:pt x="3446779" y="3103497"/>
                </a:lnTo>
                <a:cubicBezTo>
                  <a:pt x="3361562" y="3145916"/>
                  <a:pt x="3275965" y="3190620"/>
                  <a:pt x="3192526" y="3236340"/>
                </a:cubicBezTo>
                <a:lnTo>
                  <a:pt x="3143758" y="3147186"/>
                </a:lnTo>
                <a:cubicBezTo>
                  <a:pt x="3228340" y="3100831"/>
                  <a:pt x="3315081" y="3055619"/>
                  <a:pt x="3401441" y="3012566"/>
                </a:cubicBezTo>
                <a:close/>
                <a:moveTo>
                  <a:pt x="3931664" y="2773806"/>
                </a:moveTo>
                <a:lnTo>
                  <a:pt x="3969764" y="2868040"/>
                </a:lnTo>
                <a:cubicBezTo>
                  <a:pt x="3881499" y="2903727"/>
                  <a:pt x="3792726" y="2941573"/>
                  <a:pt x="3705986" y="2980689"/>
                </a:cubicBezTo>
                <a:lnTo>
                  <a:pt x="3705859" y="2980689"/>
                </a:lnTo>
                <a:lnTo>
                  <a:pt x="3664202" y="2887979"/>
                </a:lnTo>
                <a:cubicBezTo>
                  <a:pt x="3752214" y="2848355"/>
                  <a:pt x="3842129" y="2810001"/>
                  <a:pt x="3931664" y="2773806"/>
                </a:cubicBezTo>
                <a:close/>
                <a:moveTo>
                  <a:pt x="4479035" y="2577209"/>
                </a:moveTo>
                <a:lnTo>
                  <a:pt x="4509642" y="2674109"/>
                </a:lnTo>
                <a:cubicBezTo>
                  <a:pt x="4418964" y="2702812"/>
                  <a:pt x="4327523" y="2733672"/>
                  <a:pt x="4237862" y="2765931"/>
                </a:cubicBezTo>
                <a:lnTo>
                  <a:pt x="4203445" y="2670300"/>
                </a:lnTo>
                <a:cubicBezTo>
                  <a:pt x="4294377" y="2637660"/>
                  <a:pt x="4387087" y="2606291"/>
                  <a:pt x="4479035" y="2577209"/>
                </a:cubicBezTo>
                <a:close/>
                <a:moveTo>
                  <a:pt x="5039866" y="2423539"/>
                </a:moveTo>
                <a:lnTo>
                  <a:pt x="5062853" y="2522472"/>
                </a:lnTo>
                <a:lnTo>
                  <a:pt x="5062980" y="2522472"/>
                </a:lnTo>
                <a:cubicBezTo>
                  <a:pt x="4970270" y="2544062"/>
                  <a:pt x="4876671" y="2567811"/>
                  <a:pt x="4784850" y="2592957"/>
                </a:cubicBezTo>
                <a:lnTo>
                  <a:pt x="4757926" y="2494913"/>
                </a:lnTo>
                <a:cubicBezTo>
                  <a:pt x="4851017" y="2469386"/>
                  <a:pt x="4945886" y="2445383"/>
                  <a:pt x="5039866" y="2423539"/>
                </a:cubicBezTo>
                <a:close/>
                <a:moveTo>
                  <a:pt x="5610985" y="2313811"/>
                </a:moveTo>
                <a:lnTo>
                  <a:pt x="5626225" y="2414268"/>
                </a:lnTo>
                <a:cubicBezTo>
                  <a:pt x="5532246" y="2428619"/>
                  <a:pt x="5437122" y="2445002"/>
                  <a:pt x="5343523" y="2462909"/>
                </a:cubicBezTo>
                <a:lnTo>
                  <a:pt x="5324347" y="2363087"/>
                </a:lnTo>
                <a:cubicBezTo>
                  <a:pt x="5419216" y="2344926"/>
                  <a:pt x="5515609" y="2328289"/>
                  <a:pt x="5610985" y="2313811"/>
                </a:cubicBezTo>
                <a:close/>
                <a:moveTo>
                  <a:pt x="7640700" y="2284601"/>
                </a:moveTo>
                <a:cubicBezTo>
                  <a:pt x="7642224" y="2284855"/>
                  <a:pt x="7643748" y="2284982"/>
                  <a:pt x="7645272" y="2285236"/>
                </a:cubicBezTo>
                <a:lnTo>
                  <a:pt x="7645272" y="2387725"/>
                </a:lnTo>
                <a:cubicBezTo>
                  <a:pt x="7639684" y="2387090"/>
                  <a:pt x="7633969" y="2386328"/>
                  <a:pt x="7628254" y="2385566"/>
                </a:cubicBezTo>
                <a:lnTo>
                  <a:pt x="7640700" y="2284728"/>
                </a:lnTo>
                <a:close/>
                <a:moveTo>
                  <a:pt x="6188962" y="2248787"/>
                </a:moveTo>
                <a:lnTo>
                  <a:pt x="6196328" y="2350133"/>
                </a:lnTo>
                <a:lnTo>
                  <a:pt x="6196201" y="2350133"/>
                </a:lnTo>
                <a:cubicBezTo>
                  <a:pt x="6101205" y="2357118"/>
                  <a:pt x="6005193" y="2366008"/>
                  <a:pt x="5910578" y="2376676"/>
                </a:cubicBezTo>
                <a:lnTo>
                  <a:pt x="5899275" y="2275711"/>
                </a:lnTo>
                <a:cubicBezTo>
                  <a:pt x="5995160" y="2264916"/>
                  <a:pt x="6092697" y="2255772"/>
                  <a:pt x="6188962" y="2248787"/>
                </a:cubicBezTo>
                <a:close/>
                <a:moveTo>
                  <a:pt x="7061071" y="2236215"/>
                </a:moveTo>
                <a:cubicBezTo>
                  <a:pt x="7157591" y="2240406"/>
                  <a:pt x="7255254" y="2246756"/>
                  <a:pt x="7351393" y="2254758"/>
                </a:cubicBezTo>
                <a:lnTo>
                  <a:pt x="7342885" y="2355976"/>
                </a:lnTo>
                <a:cubicBezTo>
                  <a:pt x="7248142" y="2348103"/>
                  <a:pt x="7151749" y="2341879"/>
                  <a:pt x="7056626" y="2337688"/>
                </a:cubicBezTo>
                <a:close/>
                <a:moveTo>
                  <a:pt x="6770241" y="2229103"/>
                </a:moveTo>
                <a:lnTo>
                  <a:pt x="6769734" y="2330703"/>
                </a:lnTo>
                <a:cubicBezTo>
                  <a:pt x="6674356" y="2330195"/>
                  <a:pt x="6578090" y="2331719"/>
                  <a:pt x="6482840" y="2334894"/>
                </a:cubicBezTo>
                <a:lnTo>
                  <a:pt x="6479411" y="2233294"/>
                </a:lnTo>
                <a:cubicBezTo>
                  <a:pt x="6575931" y="2229992"/>
                  <a:pt x="6673722" y="2228595"/>
                  <a:pt x="6770241" y="2229103"/>
                </a:cubicBezTo>
                <a:close/>
                <a:moveTo>
                  <a:pt x="4017263" y="0"/>
                </a:moveTo>
                <a:lnTo>
                  <a:pt x="4134992" y="0"/>
                </a:lnTo>
                <a:lnTo>
                  <a:pt x="1556386" y="4406390"/>
                </a:lnTo>
                <a:lnTo>
                  <a:pt x="1581532" y="4432044"/>
                </a:lnTo>
                <a:cubicBezTo>
                  <a:pt x="1548893" y="4464048"/>
                  <a:pt x="1516254" y="4496814"/>
                  <a:pt x="1484377" y="4529326"/>
                </a:cubicBezTo>
                <a:lnTo>
                  <a:pt x="117729" y="6864856"/>
                </a:lnTo>
                <a:lnTo>
                  <a:pt x="0" y="6864856"/>
                </a:lnTo>
                <a:close/>
              </a:path>
            </a:pathLst>
          </a:custGeom>
          <a:solidFill>
            <a:srgbClr val="FAF2E9">
              <a:alpha val="25000"/>
            </a:srgb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5EADA"/>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B5145C2C-9344-FB4B-9F9F-D29E6570CF9B}"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17F74BF1-D94E-3BC6-D7A6-7061A16B6D3A}"/>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3403641-F0CB-D996-5F14-D08B77D0E67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FD715D11-C4B1-C051-1618-22558B8E119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632FA072-D707-46D9-C7D0-8ACB6E6F85E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9BD1A0-976A-93E8-9D70-239B97FD70A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2D762D5-3C46-DEA5-D15A-C7D46175CC3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E9BB58E-A22E-FB7D-D704-C652FAACAC5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57DFF35C-5062-2E96-5478-E929D5D508F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61534FE-BCBC-FE15-FC96-24E5B27903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B0194C-7BAA-FEAF-AF65-358603D832E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12215EC1-74E3-1C70-4B6A-3C0337E177A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FEEFD6-7FCD-6719-CCF7-EF6DC25544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19E66697-7EDB-FF3F-1890-90DE7FDFFB5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337DF6F-C418-6809-0804-5D1BDE237BD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9B49FC78-872F-2B23-1B79-FDCAE0A1DEA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9AABA09-5548-8D2F-FA9B-F47C7E39BD7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3C40574D-815D-37AD-DC71-22F7DE5528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FFC105FB-23C6-78D9-56BE-11508C559BB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78840652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Indhold sand m smalt billede til højre - stor grafik">
    <p:bg>
      <p:bgPr>
        <a:solidFill>
          <a:srgbClr val="75695A"/>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C134E0D6-E400-0D59-9E56-B554D7EDB202}"/>
              </a:ext>
            </a:extLst>
          </p:cNvPr>
          <p:cNvSpPr/>
          <p:nvPr userDrawn="1"/>
        </p:nvSpPr>
        <p:spPr>
          <a:xfrm flipH="1">
            <a:off x="-6223" y="0"/>
            <a:ext cx="12198223" cy="6864858"/>
          </a:xfrm>
          <a:custGeom>
            <a:avLst/>
            <a:gdLst>
              <a:gd name="connsiteX0" fmla="*/ 8602473 w 12198223"/>
              <a:gd name="connsiteY0" fmla="*/ 0 h 6864858"/>
              <a:gd name="connsiteX1" fmla="*/ 12198223 w 12198223"/>
              <a:gd name="connsiteY1" fmla="*/ 0 h 6864858"/>
              <a:gd name="connsiteX2" fmla="*/ 12198223 w 12198223"/>
              <a:gd name="connsiteY2" fmla="*/ 4640326 h 6864858"/>
              <a:gd name="connsiteX3" fmla="*/ 9225788 w 12198223"/>
              <a:gd name="connsiteY3" fmla="*/ 5226431 h 6864858"/>
              <a:gd name="connsiteX4" fmla="*/ 8602473 w 12198223"/>
              <a:gd name="connsiteY4" fmla="*/ 0 h 6864858"/>
              <a:gd name="connsiteX5" fmla="*/ 3397123 w 12198223"/>
              <a:gd name="connsiteY5" fmla="*/ 0 h 6864858"/>
              <a:gd name="connsiteX6" fmla="*/ 7809103 w 12198223"/>
              <a:gd name="connsiteY6" fmla="*/ 0 h 6864858"/>
              <a:gd name="connsiteX7" fmla="*/ 3800729 w 12198223"/>
              <a:gd name="connsiteY7" fmla="*/ 6864858 h 6864858"/>
              <a:gd name="connsiteX8" fmla="*/ 0 w 12198223"/>
              <a:gd name="connsiteY8" fmla="*/ 6864858 h 6864858"/>
              <a:gd name="connsiteX9" fmla="*/ 0 w 12198223"/>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8602473" y="0"/>
                </a:moveTo>
                <a:lnTo>
                  <a:pt x="12198223" y="0"/>
                </a:lnTo>
                <a:lnTo>
                  <a:pt x="12198223"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rgbClr val="FAF2E9">
              <a:alpha val="25000"/>
            </a:srgb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5EADA"/>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56D6D18E-9868-8F40-BEEB-C12611ECD6B7}"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61F028DD-175E-23C0-A323-7A01F406BAA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5C0B107-F9B3-149E-2ED7-9137E133904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9399CB5-BC9D-F348-9411-955B6F6CCCB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463455AD-29F2-F0DF-1B72-A73A534419D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93397D5D-172C-4F7F-A416-2576B23A409B}"/>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36BCB4C2-B1C7-92BD-557E-E89F631259BC}"/>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4739A1D-629F-FB79-5AD0-FCB2E74ABA0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CA4976B-CAB3-8A6F-B0E3-7CF136C3C98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56972A7-E8F5-DDC5-7C14-A4CB52476E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B2D8E1D-EDD7-5624-3336-DE6802E4F8E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88314B7-0630-0007-8FC4-F422E1D811D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25BD2A-5017-C2A3-1257-B891B61DBE9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DB40AFA-E4AE-5859-59CE-BFE9FF351EE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35D9D8B-8844-9F81-ED33-EA3CD002502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A35FEA6-7F24-1DC0-83CD-B710AD0796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DB89EC9-F60E-E7A1-6006-FC464FDAAEC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9B67C25-29D7-4C09-361E-ADF51A08C4D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A34FECE-CA0F-B1B7-8195-943ADD4D6C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148042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Indhold sand m smalt billede til venstre - normal grafik">
    <p:bg>
      <p:bgPr>
        <a:solidFill>
          <a:srgbClr val="75695A"/>
        </a:solidFill>
        <a:effectLst/>
      </p:bgPr>
    </p:bg>
    <p:spTree>
      <p:nvGrpSpPr>
        <p:cNvPr id="1" name=""/>
        <p:cNvGrpSpPr/>
        <p:nvPr/>
      </p:nvGrpSpPr>
      <p:grpSpPr>
        <a:xfrm>
          <a:off x="0" y="0"/>
          <a:ext cx="0" cy="0"/>
          <a:chOff x="0" y="0"/>
          <a:chExt cx="0" cy="0"/>
        </a:xfrm>
      </p:grpSpPr>
      <p:sp>
        <p:nvSpPr>
          <p:cNvPr id="15" name="Grafik 10">
            <a:extLst>
              <a:ext uri="{FF2B5EF4-FFF2-40B4-BE49-F238E27FC236}">
                <a16:creationId xmlns:a16="http://schemas.microsoft.com/office/drawing/2014/main" id="{73E34AB8-2C26-48E8-8A87-B06580CABEE8}"/>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rgbClr val="FAF2E9">
              <a:alpha val="25000"/>
            </a:srgbClr>
          </a:solidFill>
          <a:ln w="8096"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5EADA"/>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976EE519-6853-704C-88B8-66898684C733}"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41A8D27-7FD1-4A70-ED32-A505738BBC2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2C3C779B-A50C-BBD9-81E5-6790306CC30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FB353A88-9C7B-9505-7840-DB33FEA09BF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35CAB45-BDB2-6995-2C5A-E85000EB85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9B3EDE-291C-1776-83B5-15E5BA6160D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096F25-2952-463A-F5BA-C74FCBB167F4}"/>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270E2BE-B848-C1C2-A4AA-B7AB419096A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07B0ED9-6011-E932-96FE-D113B683042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A98A23B-D720-7BD3-4C7D-A9D8FAD7B99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8F76048-3619-93C4-3EAE-CADCB57DC64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A1629B17-A66F-773C-BD11-9115E0E2927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B466D2D-08A0-D051-937F-3D93A4E1BF4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FEA226D-AA4B-94FE-1F27-0FDE4929DD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799BB3D-D32D-88CE-5903-0E455E160C7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D040D542-75D7-095F-C449-81C8C647035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228957-9BA2-F4AC-D759-1031144BF0C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EA71264-2202-8D4C-D92C-6A9F97E5364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69B9163-999B-893F-8A5E-3FF14E0FD15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2349896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Indhold sand m smalt billede til venstre - stor grafik">
    <p:bg>
      <p:bgPr>
        <a:solidFill>
          <a:srgbClr val="75695A"/>
        </a:solidFill>
        <a:effectLst/>
      </p:bgPr>
    </p:bg>
    <p:spTree>
      <p:nvGrpSpPr>
        <p:cNvPr id="1" name=""/>
        <p:cNvGrpSpPr/>
        <p:nvPr/>
      </p:nvGrpSpPr>
      <p:grpSpPr>
        <a:xfrm>
          <a:off x="0" y="0"/>
          <a:ext cx="0" cy="0"/>
          <a:chOff x="0" y="0"/>
          <a:chExt cx="0" cy="0"/>
        </a:xfrm>
      </p:grpSpPr>
      <p:sp>
        <p:nvSpPr>
          <p:cNvPr id="15" name="Grafik 4">
            <a:extLst>
              <a:ext uri="{FF2B5EF4-FFF2-40B4-BE49-F238E27FC236}">
                <a16:creationId xmlns:a16="http://schemas.microsoft.com/office/drawing/2014/main" id="{A0DA0209-73F7-6A89-26F4-CCB546319BE1}"/>
              </a:ext>
            </a:extLst>
          </p:cNvPr>
          <p:cNvSpPr/>
          <p:nvPr userDrawn="1"/>
        </p:nvSpPr>
        <p:spPr>
          <a:xfrm>
            <a:off x="-5080" y="-6858"/>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AF2E9">
              <a:alpha val="25000"/>
            </a:srgbClr>
          </a:solidFill>
          <a:ln w="12700"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5EADA"/>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D1387C15-F754-044B-92E4-E734AB92BB3D}"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75079AC2-5EEB-2400-DA3A-14473D21C51F}"/>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AD8A9954-C77B-10D5-E086-C0F939F2E45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19D563A0-80BE-AC5B-AC54-2E52C126C16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CC1D796-6120-2837-0FD1-CEF5B39426D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71AE9E37-3847-6CBC-8605-AC40F668E22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DBCBD78-F4CA-CEA5-1E99-9D2698402CB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49C9D2D-1A9E-1192-E72A-1802E7E91112}"/>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A78545-40BB-5781-AE86-C507B887A764}"/>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95C29F4-5F7E-9BC0-70BA-B5D8A4B7D71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EB80CAF5-3C57-66D7-56FD-F8688E12FC6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07F479-46A9-8F44-9B6D-EE0C7C39AF3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0583EDC-E76E-439A-3893-4B6DDF81CE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0EBB5B2-0ECB-0282-5863-A9FEB8B07D3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2A9649-CD11-06DB-0AE7-AD8608D78FEF}"/>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0ABD0AF-601A-1732-9293-4E9E5AB8E22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905DC12-258A-88E4-EDAA-3389EF74C2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203D123-2743-E725-394E-5B4C18E87DD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17F4565F-300C-DF7C-88FA-CEE89808737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2494420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mørk tekst - sand">
    <p:bg>
      <p:bgPr>
        <a:solidFill>
          <a:srgbClr val="F5EADA"/>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tx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p>
            <a:fld id="{6F6646AB-7E38-3645-B793-224EB9B4DFE0}"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8791255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lys tekst - sand">
    <p:bg>
      <p:bgPr>
        <a:solidFill>
          <a:srgbClr val="75695A"/>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B5101EB8-7E29-9643-9366-FDF321E8CB5E}"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10195939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Kapitel m billede sand">
    <p:bg>
      <p:bgPr>
        <a:solidFill>
          <a:srgbClr val="75695A"/>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0"/>
            <a:ext cx="5943867" cy="6858000"/>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5464444"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E7074E71-F964-924E-8914-A4476A0B2A76}"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454CFE0B-8B87-D3B4-ED03-69B2DBB975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850E0578-A110-3EF5-9A28-EC522FABAD7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89EAABC-E3E5-EB9F-22DE-074541A76F92}"/>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E77EE460-99AD-166A-26B5-FC5158D3B3B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2C105C-03AF-979D-8608-E2A1CF304C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FB0BA94-0B40-5FC4-B304-93D6DA75754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EA0F83B-E4CC-BDC0-1E15-CE8C9B15361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69321899-26C4-91E4-4B5D-2C1561092C2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598EA06-6490-51EF-550E-88E99C70789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A19EEC8-2742-9EBB-3A8A-BCAF5CDE3C2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D3E661B-44D2-C7D6-195B-89F15EE0628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6373CA5-0056-F6A8-A6EA-6461821BEF8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51035CF-ADAD-0685-7FFA-F9B2C375991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AB497091-E8CD-D773-3EA7-ACC9DAF9E45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80E4C39-FF21-1C81-5F6B-7A8091070C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D0CCBD-25B1-5798-7197-E6C108D5AB6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06E4757-2FA0-AC95-17E0-12AC864AAB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1E3FBD95-6B69-CC72-FCAF-505126A6D6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6877820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Kapitel m stor tekst på hvid - sand">
    <p:bg>
      <p:bgPr>
        <a:solidFill>
          <a:schemeClr val="bg2"/>
        </a:solidFill>
        <a:effectLst/>
      </p:bgPr>
    </p:bg>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tx2"/>
                </a:solidFill>
              </a:defRPr>
            </a:lvl1pPr>
          </a:lstStyle>
          <a:p>
            <a:fld id="{D17CC2D8-3A83-464B-9E11-ABDBCE1001DC}"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tx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tx2"/>
                </a:solidFill>
              </a:defRPr>
            </a:lvl1pPr>
          </a:lstStyle>
          <a:p>
            <a:fld id="{67E69006-4EAA-9F48-A2A8-3E5B4E2EFF89}" type="slidenum">
              <a:rPr lang="da-DK" smtClean="0"/>
              <a:pPr/>
              <a:t>‹nr.›</a:t>
            </a:fld>
            <a:endParaRPr lang="da-DK"/>
          </a:p>
        </p:txBody>
      </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rgbClr val="75695A"/>
                </a:solidFill>
              </a:defRPr>
            </a:lvl1pPr>
          </a:lstStyle>
          <a:p>
            <a:r>
              <a:rPr lang="da-DK" dirty="0"/>
              <a:t>Klik for at redigere titeltypografien i masteren</a:t>
            </a:r>
          </a:p>
        </p:txBody>
      </p:sp>
      <p:grpSp>
        <p:nvGrpSpPr>
          <p:cNvPr id="9" name="Gruppe 8">
            <a:extLst>
              <a:ext uri="{FF2B5EF4-FFF2-40B4-BE49-F238E27FC236}">
                <a16:creationId xmlns:a16="http://schemas.microsoft.com/office/drawing/2014/main" id="{4D5B2C45-FC28-3941-5CC6-0E85107D5728}"/>
              </a:ext>
            </a:extLst>
          </p:cNvPr>
          <p:cNvGrpSpPr/>
          <p:nvPr userDrawn="1"/>
        </p:nvGrpSpPr>
        <p:grpSpPr>
          <a:xfrm>
            <a:off x="484540" y="6202096"/>
            <a:ext cx="1329659" cy="289897"/>
            <a:chOff x="484540" y="6202096"/>
            <a:chExt cx="1329659" cy="289897"/>
          </a:xfrm>
        </p:grpSpPr>
        <p:sp>
          <p:nvSpPr>
            <p:cNvPr id="18" name="Kombinationstegning 17">
              <a:extLst>
                <a:ext uri="{FF2B5EF4-FFF2-40B4-BE49-F238E27FC236}">
                  <a16:creationId xmlns:a16="http://schemas.microsoft.com/office/drawing/2014/main" id="{4E2788C7-EEB8-E599-C5D7-3BDF3EADFC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F7606C-8A45-494C-EDE1-DF319294D9F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DA75945-5AB7-78FB-B494-9E140853A2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72198F77-1DAB-22AA-C0BD-248772BC53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F58800B-00B2-9E29-42E0-64400FBCD4F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BF54EE40-32F4-0B75-37D3-83CDC824612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CDF5BD7-DA42-E7D4-CBC9-54BAB21623E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55350C32-AF23-6C28-CD33-44F64789788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34" name="Kombinationstegning 33">
              <a:extLst>
                <a:ext uri="{FF2B5EF4-FFF2-40B4-BE49-F238E27FC236}">
                  <a16:creationId xmlns:a16="http://schemas.microsoft.com/office/drawing/2014/main" id="{563E0C62-4F96-B954-B395-738CB0E3320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FCE8578B-2076-7FFF-0E31-1F4C5BCF85C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FEAD6F3E-7E24-001F-7D69-E9854A0BC8E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FEA9F6FA-FD8B-7708-2E07-327D6A62CA7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F046CDFB-1E84-90EB-2525-0532DD9910D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39" name="Kombinationstegning 38">
              <a:extLst>
                <a:ext uri="{FF2B5EF4-FFF2-40B4-BE49-F238E27FC236}">
                  <a16:creationId xmlns:a16="http://schemas.microsoft.com/office/drawing/2014/main" id="{E0A06923-B781-17A0-87C7-925B14AF0D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4E1891FB-CC70-FA61-27DC-407AC1B719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866CABD-4AF9-D004-07D4-B14E88F9F55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D972E3F0-DB7A-6485-B8D0-EE63C455096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43" name="Undertitel 2">
            <a:extLst>
              <a:ext uri="{FF2B5EF4-FFF2-40B4-BE49-F238E27FC236}">
                <a16:creationId xmlns:a16="http://schemas.microsoft.com/office/drawing/2014/main" id="{22228B9E-8232-FD80-EBB5-CF8E817A3AC8}"/>
              </a:ext>
            </a:extLst>
          </p:cNvPr>
          <p:cNvSpPr>
            <a:spLocks noGrp="1"/>
          </p:cNvSpPr>
          <p:nvPr>
            <p:ph type="subTitle" idx="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Tree>
    <p:extLst>
      <p:ext uri="{BB962C8B-B14F-4D97-AF65-F5344CB8AC3E}">
        <p14:creationId xmlns:p14="http://schemas.microsoft.com/office/powerpoint/2010/main" val="27493987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orside rød m lille billede - normal grafik">
    <p:bg>
      <p:bgPr>
        <a:solidFill>
          <a:schemeClr val="accent2"/>
        </a:solidFill>
        <a:effectLst/>
      </p:bgPr>
    </p:bg>
    <p:spTree>
      <p:nvGrpSpPr>
        <p:cNvPr id="1" name=""/>
        <p:cNvGrpSpPr/>
        <p:nvPr/>
      </p:nvGrpSpPr>
      <p:grpSpPr>
        <a:xfrm>
          <a:off x="0" y="0"/>
          <a:ext cx="0" cy="0"/>
          <a:chOff x="0" y="0"/>
          <a:chExt cx="0" cy="0"/>
        </a:xfrm>
      </p:grpSpPr>
      <p:sp>
        <p:nvSpPr>
          <p:cNvPr id="45" name="Kombinationstegning 44">
            <a:extLst>
              <a:ext uri="{FF2B5EF4-FFF2-40B4-BE49-F238E27FC236}">
                <a16:creationId xmlns:a16="http://schemas.microsoft.com/office/drawing/2014/main" id="{7C5C99EC-F765-A297-D752-27E0CFCD477C}"/>
              </a:ext>
            </a:extLst>
          </p:cNvPr>
          <p:cNvSpPr/>
          <p:nvPr/>
        </p:nvSpPr>
        <p:spPr>
          <a:xfrm flipH="1">
            <a:off x="0" y="0"/>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chemeClr val="tx1">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4" name="Gruppe 3">
            <a:extLst>
              <a:ext uri="{FF2B5EF4-FFF2-40B4-BE49-F238E27FC236}">
                <a16:creationId xmlns:a16="http://schemas.microsoft.com/office/drawing/2014/main" id="{DD3ACDBC-A85F-D0A7-B910-6511CC31B1DB}"/>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9DE17B27-3340-C147-A246-31D14C9B3D3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11BAC228-54D5-9B5C-BF21-E14D645E6394}"/>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03A4415F-0438-C17D-20E3-DC0B328007F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4EFA753-BADB-F471-697A-F4D6DEC88D2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3FB56FD-6501-294E-F847-53B1EA483C34}"/>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9A254E-4C8E-F94E-BDB2-7B109B60922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2B3469A-36FD-7E99-E3FA-0F2A7BCC2AF4}"/>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4C945DE-A667-B72D-6480-419D1814CC5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5347179-0739-24FB-077B-1CEDD3F72AF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45C7CD2-2E96-8C20-9D66-8CDCABB42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56471650-E106-8FC5-D2BE-8D5B802F78D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31DBCDC-810C-BF26-75B9-F8104836D6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982C067-0257-CD1D-0E82-65DBE14C874D}"/>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1E82267C-9F6F-8155-8D1C-8E1296AC19B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EFA12A-1B2A-A634-2CCD-4CC28623A1FE}"/>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B160B1C-B719-E31C-4CCB-A3D69123A21F}"/>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761E07FA-1CD4-FBAD-6D3D-3068867E36C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BA8457D8-7395-84C6-A1CA-0C78089C0C20}"/>
              </a:ext>
            </a:extLst>
          </p:cNvPr>
          <p:cNvSpPr>
            <a:spLocks noGrp="1"/>
          </p:cNvSpPr>
          <p:nvPr>
            <p:ph type="dt" sz="half" idx="19"/>
          </p:nvPr>
        </p:nvSpPr>
        <p:spPr/>
        <p:txBody>
          <a:bodyPr/>
          <a:lstStyle>
            <a:lvl1pPr>
              <a:defRPr>
                <a:solidFill>
                  <a:schemeClr val="bg2"/>
                </a:solidFill>
              </a:defRPr>
            </a:lvl1pPr>
          </a:lstStyle>
          <a:p>
            <a:fld id="{1762185B-C33D-7740-BEDD-7355982A4EF1}" type="datetime1">
              <a:rPr lang="da-DK" smtClean="0"/>
              <a:t>07-05-2024</a:t>
            </a:fld>
            <a:endParaRPr lang="da-DK" dirty="0"/>
          </a:p>
        </p:txBody>
      </p:sp>
      <p:sp>
        <p:nvSpPr>
          <p:cNvPr id="27" name="Pladsholder til sidefod 26">
            <a:extLst>
              <a:ext uri="{FF2B5EF4-FFF2-40B4-BE49-F238E27FC236}">
                <a16:creationId xmlns:a16="http://schemas.microsoft.com/office/drawing/2014/main" id="{65818E75-55DD-7CAD-2A22-C8A6D5AC794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55372EA-6B8A-584A-BDE7-2DD7AA9287F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1704118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itat - normal grafik - sand">
    <p:bg>
      <p:bgPr>
        <a:solidFill>
          <a:srgbClr val="75695A"/>
        </a:solidFill>
        <a:effectLst/>
      </p:bgPr>
    </p:bg>
    <p:spTree>
      <p:nvGrpSpPr>
        <p:cNvPr id="1" name=""/>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F5E9751A-FC3A-FF81-5445-0C92A8A684EB}"/>
              </a:ext>
            </a:extLst>
          </p:cNvPr>
          <p:cNvSpPr/>
          <p:nvPr userDrawn="1"/>
        </p:nvSpPr>
        <p:spPr>
          <a:xfrm>
            <a:off x="4546727" y="-6983"/>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FAF2E9">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2E6F2549-FF78-EC46-8DCB-4BF662239DA5}"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5DC93C4-7F97-F4DD-F703-2A6A5908A31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4827611-D35A-C7D5-B2BE-52B32B9FEA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2C648CD-6475-35EE-BB77-FC8328C1A29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D242587-01CA-4D23-7F35-1552A5D4C1E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E6C10D7-2AA3-0F57-4BA3-BE15290C54F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E890B9B-0646-430E-5B7A-BFA098CBFE4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3824426-7C42-1B0C-8493-4089A338EC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C9763CB-B0C5-CEF0-9710-C51FCDE88E3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2F41898-7FF0-D1AF-7863-505BEB4FCE8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6C4CE51-1121-26D3-CB92-CC46D1D9CC7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2C7EED96-A6AB-FA3F-451C-8AD3246659C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3016F4A-7686-CDB2-44D2-C18C4C90A5A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4F60741-4CA1-328F-6933-AA8AB5A4678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6C2707A0-EFCA-952A-6A86-63F6368AA6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357F496-AEBE-2B6D-4B99-6FB1054EAC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0C390B8-352A-8BA3-A612-68FA514EB37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A0DB884-39F8-459A-52AC-7BA93D9F05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0AAD1D8-740D-B83E-D60B-45A8E5D21B7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826319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itat - mellem grafik - sand">
    <p:bg>
      <p:bgPr>
        <a:solidFill>
          <a:srgbClr val="75695A"/>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0CA728FB-6E54-3B73-2F13-A64C030222FC}"/>
              </a:ext>
            </a:extLst>
          </p:cNvPr>
          <p:cNvSpPr/>
          <p:nvPr userDrawn="1"/>
        </p:nvSpPr>
        <p:spPr>
          <a:xfrm flipH="1" flipV="1">
            <a:off x="0" y="0"/>
            <a:ext cx="11035665" cy="6864858"/>
          </a:xfrm>
          <a:custGeom>
            <a:avLst/>
            <a:gdLst>
              <a:gd name="connsiteX0" fmla="*/ 6847966 w 11035665"/>
              <a:gd name="connsiteY0" fmla="*/ 2177161 h 6864858"/>
              <a:gd name="connsiteX1" fmla="*/ 7250810 w 11035665"/>
              <a:gd name="connsiteY1" fmla="*/ 3381629 h 6864858"/>
              <a:gd name="connsiteX2" fmla="*/ 4425314 w 11035665"/>
              <a:gd name="connsiteY2" fmla="*/ 4664837 h 6864858"/>
              <a:gd name="connsiteX3" fmla="*/ 3783202 w 11035665"/>
              <a:gd name="connsiteY3" fmla="*/ 3569081 h 6864858"/>
              <a:gd name="connsiteX4" fmla="*/ 3783075 w 11035665"/>
              <a:gd name="connsiteY4" fmla="*/ 3569081 h 6864858"/>
              <a:gd name="connsiteX5" fmla="*/ 6847966 w 11035665"/>
              <a:gd name="connsiteY5" fmla="*/ 2177161 h 6864858"/>
              <a:gd name="connsiteX6" fmla="*/ 11035665 w 11035665"/>
              <a:gd name="connsiteY6" fmla="*/ 1365123 h 6864858"/>
              <a:gd name="connsiteX7" fmla="*/ 11035665 w 11035665"/>
              <a:gd name="connsiteY7" fmla="*/ 2637663 h 6864858"/>
              <a:gd name="connsiteX8" fmla="*/ 9664192 w 11035665"/>
              <a:gd name="connsiteY8" fmla="*/ 2790698 h 6864858"/>
              <a:gd name="connsiteX9" fmla="*/ 9465183 w 11035665"/>
              <a:gd name="connsiteY9" fmla="*/ 1536446 h 6864858"/>
              <a:gd name="connsiteX10" fmla="*/ 11035665 w 11035665"/>
              <a:gd name="connsiteY10" fmla="*/ 1365123 h 6864858"/>
              <a:gd name="connsiteX11" fmla="*/ 4008247 w 11035665"/>
              <a:gd name="connsiteY11" fmla="*/ 0 h 6864858"/>
              <a:gd name="connsiteX12" fmla="*/ 5478907 w 11035665"/>
              <a:gd name="connsiteY12" fmla="*/ 0 h 6864858"/>
              <a:gd name="connsiteX13" fmla="*/ 2115312 w 11035665"/>
              <a:gd name="connsiteY13" fmla="*/ 5760847 h 6864858"/>
              <a:gd name="connsiteX14" fmla="*/ 2394966 w 11035665"/>
              <a:gd name="connsiteY14" fmla="*/ 6094730 h 6864858"/>
              <a:gd name="connsiteX15" fmla="*/ 1545209 w 11035665"/>
              <a:gd name="connsiteY15" fmla="*/ 6864858 h 6864858"/>
              <a:gd name="connsiteX16" fmla="*/ 0 w 11035665"/>
              <a:gd name="connsiteY16" fmla="*/ 6864858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5665" h="6864858">
                <a:moveTo>
                  <a:pt x="6847966" y="2177161"/>
                </a:moveTo>
                <a:lnTo>
                  <a:pt x="7250810" y="3381629"/>
                </a:lnTo>
                <a:cubicBezTo>
                  <a:pt x="6267957" y="3710305"/>
                  <a:pt x="5317235" y="4142105"/>
                  <a:pt x="4425314" y="4664837"/>
                </a:cubicBezTo>
                <a:lnTo>
                  <a:pt x="3783202" y="3569081"/>
                </a:lnTo>
                <a:lnTo>
                  <a:pt x="3783075" y="3569081"/>
                </a:lnTo>
                <a:cubicBezTo>
                  <a:pt x="4750688" y="3002026"/>
                  <a:pt x="5781928" y="2533650"/>
                  <a:pt x="6847966" y="2177161"/>
                </a:cubicBezTo>
                <a:close/>
                <a:moveTo>
                  <a:pt x="11035665" y="1365123"/>
                </a:moveTo>
                <a:lnTo>
                  <a:pt x="11035665" y="2637663"/>
                </a:lnTo>
                <a:cubicBezTo>
                  <a:pt x="10576306" y="2667762"/>
                  <a:pt x="10117709" y="2718689"/>
                  <a:pt x="9664192" y="2790698"/>
                </a:cubicBezTo>
                <a:lnTo>
                  <a:pt x="9465183" y="1536446"/>
                </a:lnTo>
                <a:cubicBezTo>
                  <a:pt x="9984359" y="1454023"/>
                  <a:pt x="10509758" y="1396873"/>
                  <a:pt x="11035665" y="1365123"/>
                </a:cubicBezTo>
                <a:close/>
                <a:moveTo>
                  <a:pt x="4008247" y="0"/>
                </a:moveTo>
                <a:lnTo>
                  <a:pt x="5478907" y="0"/>
                </a:lnTo>
                <a:lnTo>
                  <a:pt x="2115312" y="5760847"/>
                </a:lnTo>
                <a:lnTo>
                  <a:pt x="2394966" y="6094730"/>
                </a:lnTo>
                <a:cubicBezTo>
                  <a:pt x="2102993" y="6339205"/>
                  <a:pt x="1818513" y="6597523"/>
                  <a:pt x="1545209" y="6864858"/>
                </a:cubicBezTo>
                <a:lnTo>
                  <a:pt x="0" y="6864858"/>
                </a:lnTo>
                <a:close/>
              </a:path>
            </a:pathLst>
          </a:custGeom>
          <a:solidFill>
            <a:srgbClr val="FAF2E9">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7E38F718-7066-304A-9CE8-396F4E4AAC65}"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C62C6A5E-7F92-45A8-3270-2C0F32A316A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5797EE51-86D6-5D69-18EC-158F97EB6F9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2E952B25-BA23-C3DF-13B6-F76CC6B6BDC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451A2AD4-2730-199C-043D-3E2A6D9C1E5E}"/>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4635F921-E176-9666-C87B-ECE60A8D5A9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33D0589E-BAC7-81B3-FC70-F5B2BEC7C1B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75CA1A06-1C46-DEB6-912F-EC3D45F4C23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78288BA4-EEAC-35A6-4AC2-11E3667F52E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60BAA118-5898-3E4E-1373-E3C73119E6A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F0304717-DBCC-1B67-5EEF-2CB5D992A7C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122DF36A-C006-F12E-DE06-ECE6EF03E61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2100E7D7-13DE-35A9-2C50-CEA13972FC5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56D48FED-1E05-771F-F68E-E01AB77DDE8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5BE7CCD7-D4A6-B507-F215-D474CBF57DC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688755D8-9051-B81D-72B8-1CC947F6E1B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591E8EDE-EC53-4F74-DA97-9FC3CFB5FCE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311B1A10-793A-CF34-6AD4-EC3EBB72AD0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F637332D-E1F5-FAF5-71B4-7868199BAAB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14621765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itat - stor grafik - sand">
    <p:bg>
      <p:bgPr>
        <a:solidFill>
          <a:srgbClr val="75695A"/>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598C46F5-F3BB-5BD1-A84C-ABA8758C2935}"/>
              </a:ext>
            </a:extLst>
          </p:cNvPr>
          <p:cNvSpPr/>
          <p:nvPr userDrawn="1"/>
        </p:nvSpPr>
        <p:spPr>
          <a:xfrm flipH="1">
            <a:off x="18250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AF2E9">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3D5FEB15-3494-0448-8927-64CDC8BD77A4}"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10" name="Gruppe 9">
            <a:extLst>
              <a:ext uri="{FF2B5EF4-FFF2-40B4-BE49-F238E27FC236}">
                <a16:creationId xmlns:a16="http://schemas.microsoft.com/office/drawing/2014/main" id="{2FFAC6C0-F92A-1345-67C9-9EC4CA79AFC5}"/>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A1A45FA-5250-3F20-06B3-ABA19846A7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2D88188A-5A9A-2F09-71CC-CFB4EF57E86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3" name="Kombinationstegning 12">
              <a:extLst>
                <a:ext uri="{FF2B5EF4-FFF2-40B4-BE49-F238E27FC236}">
                  <a16:creationId xmlns:a16="http://schemas.microsoft.com/office/drawing/2014/main" id="{D4D3192C-D7F2-CF8A-34CD-7BEBB1942C6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3C0A6282-16AC-C7A4-757A-18D880C210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B8DD951A-A313-CEB6-56F0-C6ADF64B14A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43CB6FAF-2AC8-4275-B323-486210676B4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204731A3-0A0D-1D61-C181-58E7B9B6E6D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0FF83BAD-E1E9-9075-934D-1F882A6C7FB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8526C435-E457-5834-D969-2DF7C227FEF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F314E82F-EBD3-ECD4-3C8D-39CCA0BF34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FF56B48-94C1-9A26-3522-27F84074B96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0B56FA2A-3BD1-340E-683B-4BC90014123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B554EC-E13C-F250-CD28-4A803753278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7748CF11-181A-C7C2-E97B-792B16301BB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3846A315-0FB9-4C38-2D8F-2AC2E56F300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6B21F281-A013-DFD9-DE0B-ABC03FA2A32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E2AAFEC9-3CF1-5089-043C-C46942235DE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1323122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Breaker m stor grafik og billede - sand">
    <p:bg>
      <p:bgPr>
        <a:solidFill>
          <a:srgbClr val="75695A"/>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3699545" y="0"/>
            <a:ext cx="8492455" cy="6858000"/>
          </a:xfrm>
          <a:custGeom>
            <a:avLst/>
            <a:gdLst>
              <a:gd name="connsiteX0" fmla="*/ 0 w 8492455"/>
              <a:gd name="connsiteY0" fmla="*/ 0 h 6858000"/>
              <a:gd name="connsiteX1" fmla="*/ 8492455 w 8492455"/>
              <a:gd name="connsiteY1" fmla="*/ 0 h 6858000"/>
              <a:gd name="connsiteX2" fmla="*/ 8492455 w 8492455"/>
              <a:gd name="connsiteY2" fmla="*/ 6858000 h 6858000"/>
              <a:gd name="connsiteX3" fmla="*/ 0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603846 w 8492455"/>
              <a:gd name="connsiteY3" fmla="*/ 5868099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43119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306619 w 8492455"/>
              <a:gd name="connsiteY3" fmla="*/ 681355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455" h="6858000">
                <a:moveTo>
                  <a:pt x="0" y="0"/>
                </a:moveTo>
                <a:lnTo>
                  <a:pt x="8492455" y="0"/>
                </a:lnTo>
                <a:lnTo>
                  <a:pt x="8492455" y="6858000"/>
                </a:lnTo>
                <a:lnTo>
                  <a:pt x="5284394" y="6854825"/>
                </a:lnTo>
                <a:cubicBezTo>
                  <a:pt x="3370528" y="5213349"/>
                  <a:pt x="1236532" y="2682876"/>
                  <a:pt x="0" y="0"/>
                </a:cubicBezTo>
                <a:close/>
              </a:path>
            </a:pathLst>
          </a:custGeo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1" name="Grafik 2">
            <a:extLst>
              <a:ext uri="{FF2B5EF4-FFF2-40B4-BE49-F238E27FC236}">
                <a16:creationId xmlns:a16="http://schemas.microsoft.com/office/drawing/2014/main" id="{8E14BC7A-52CC-DBB5-4205-C29200DE3DF3}"/>
              </a:ext>
            </a:extLst>
          </p:cNvPr>
          <p:cNvSpPr/>
          <p:nvPr userDrawn="1"/>
        </p:nvSpPr>
        <p:spPr>
          <a:xfrm>
            <a:off x="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5EADB"/>
          </a:solidFill>
          <a:ln w="12700" cap="flat">
            <a:noFill/>
            <a:prstDash val="solid"/>
            <a:miter/>
          </a:ln>
        </p:spPr>
        <p:txBody>
          <a:bodyPr rtlCol="0" anchor="ctr"/>
          <a:lstStyle/>
          <a:p>
            <a:endParaRPr lang="da-DK"/>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7121526"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468F723C-18B6-1446-A5AB-85D74D31FA0B}"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350A041-1E3D-29F7-3954-9ECC4B549D88}"/>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47241D0E-5ED1-D806-1060-19F1D39C2B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297CE90-A680-FA22-31D8-6CF4B9D179E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0770EBF1-2DB6-82F9-19EC-34AC6933594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7B0E7B5B-8F38-AAAC-DC22-B8638BDD596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A51D317-B621-9958-0859-79C22E6E7F7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6C29977-8B93-31B7-F954-F14C972259C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A8964353-5CBF-D0CF-A346-DEBBA50438C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CDA57AA-8E0E-9E99-3131-1981AB94B1A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3BC98047-963D-6EA6-3C1C-EC534B6375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7699D83-B86C-B8ED-73A4-015DDFE655B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3283562-E018-9C93-2A69-F37EF424B1A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CB2187F-DCCF-13B9-5DEC-E227C810906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717375A-A84D-62CE-9483-0415414F4AE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659EB3F-F309-BD38-DAFD-2CD772995D3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EADB7B9-84C2-E851-EA3E-115B2539DCB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988A8E5-4515-14E5-8EAD-93F7E1308E3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B7D19EB-5CC6-7504-D80A-0A3E148874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84991098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reaker m mellem grafik - sand">
    <p:bg>
      <p:bgPr>
        <a:solidFill>
          <a:srgbClr val="75695A"/>
        </a:solidFill>
        <a:effectLst/>
      </p:bgPr>
    </p:bg>
    <p:spTree>
      <p:nvGrpSpPr>
        <p:cNvPr id="1" name=""/>
        <p:cNvGrpSpPr/>
        <p:nvPr/>
      </p:nvGrpSpPr>
      <p:grpSpPr>
        <a:xfrm>
          <a:off x="0" y="0"/>
          <a:ext cx="0" cy="0"/>
          <a:chOff x="0" y="0"/>
          <a:chExt cx="0" cy="0"/>
        </a:xfrm>
      </p:grpSpPr>
      <p:sp>
        <p:nvSpPr>
          <p:cNvPr id="9" name="Grafik 3">
            <a:extLst>
              <a:ext uri="{FF2B5EF4-FFF2-40B4-BE49-F238E27FC236}">
                <a16:creationId xmlns:a16="http://schemas.microsoft.com/office/drawing/2014/main" id="{DD9B9806-4A47-FC03-9984-F857130FD941}"/>
              </a:ext>
            </a:extLst>
          </p:cNvPr>
          <p:cNvSpPr/>
          <p:nvPr userDrawn="1"/>
        </p:nvSpPr>
        <p:spPr>
          <a:xfrm>
            <a:off x="5697347" y="0"/>
            <a:ext cx="6494653" cy="6858000"/>
          </a:xfrm>
          <a:custGeom>
            <a:avLst/>
            <a:gdLst>
              <a:gd name="connsiteX0" fmla="*/ 2034413 w 6494653"/>
              <a:gd name="connsiteY0" fmla="*/ 0 h 6834378"/>
              <a:gd name="connsiteX1" fmla="*/ 0 w 6494653"/>
              <a:gd name="connsiteY1" fmla="*/ 5334 h 6834378"/>
              <a:gd name="connsiteX2" fmla="*/ 4051681 w 6494653"/>
              <a:gd name="connsiteY2" fmla="*/ 2326767 h 6834378"/>
              <a:gd name="connsiteX3" fmla="*/ 1469009 w 6494653"/>
              <a:gd name="connsiteY3" fmla="*/ 6834378 h 6834378"/>
              <a:gd name="connsiteX4" fmla="*/ 2641727 w 6494653"/>
              <a:gd name="connsiteY4" fmla="*/ 6831331 h 6834378"/>
              <a:gd name="connsiteX5" fmla="*/ 4933315 w 6494653"/>
              <a:gd name="connsiteY5" fmla="*/ 2831846 h 6834378"/>
              <a:gd name="connsiteX6" fmla="*/ 6494653 w 6494653"/>
              <a:gd name="connsiteY6" fmla="*/ 3726434 h 6834378"/>
              <a:gd name="connsiteX7" fmla="*/ 6494653 w 6494653"/>
              <a:gd name="connsiteY7" fmla="*/ 2555494 h 6834378"/>
              <a:gd name="connsiteX8" fmla="*/ 2034413 w 6494653"/>
              <a:gd name="connsiteY8" fmla="*/ 0 h 68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94653" h="6834378">
                <a:moveTo>
                  <a:pt x="2034413" y="0"/>
                </a:moveTo>
                <a:lnTo>
                  <a:pt x="0" y="5334"/>
                </a:lnTo>
                <a:lnTo>
                  <a:pt x="4051681" y="2326767"/>
                </a:lnTo>
                <a:lnTo>
                  <a:pt x="1469009" y="6834378"/>
                </a:lnTo>
                <a:lnTo>
                  <a:pt x="2641727" y="6831331"/>
                </a:lnTo>
                <a:lnTo>
                  <a:pt x="4933315" y="2831846"/>
                </a:lnTo>
                <a:lnTo>
                  <a:pt x="6494653" y="3726434"/>
                </a:lnTo>
                <a:lnTo>
                  <a:pt x="6494653" y="2555494"/>
                </a:lnTo>
                <a:lnTo>
                  <a:pt x="2034413" y="0"/>
                </a:lnTo>
                <a:close/>
              </a:path>
            </a:pathLst>
          </a:custGeom>
          <a:solidFill>
            <a:srgbClr val="F5EADB"/>
          </a:solidFill>
          <a:ln w="12700" cap="flat">
            <a:noFill/>
            <a:prstDash val="solid"/>
            <a:miter/>
          </a:ln>
        </p:spPr>
        <p:txBody>
          <a:bodyPr rtlCol="0" anchor="ctr"/>
          <a:lstStyle/>
          <a:p>
            <a:endParaRPr lang="da-DK"/>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7C7F12EA-CA34-EE41-865B-F80D62E635A2}"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3" name="Gruppe 2">
            <a:extLst>
              <a:ext uri="{FF2B5EF4-FFF2-40B4-BE49-F238E27FC236}">
                <a16:creationId xmlns:a16="http://schemas.microsoft.com/office/drawing/2014/main" id="{FA548B61-5BF4-493E-CCF9-2872A231C28E}"/>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405B63F-9C45-9400-9B88-6C6D8F44E4C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B0532F5A-B5EC-C5F9-F591-123DB02450E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8D9807D-27D1-B275-17DB-9DF6CD7EE4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C907508-D0C6-05CF-E37E-E181E54DE65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B9015D4-1C9A-4A9A-FB49-AA821DCC310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8BA613E-AC8D-1D18-7F79-ED6A58A8873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9A606F55-D689-5E4D-6C62-ADD430A1EA6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D290EFE-9D79-8FF5-FD45-08BF09A35C3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862058A-21D0-C886-5267-1E8F67186B1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44E9FAF-4D92-AF7C-B87B-4B859E7D8B7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D06868C-A49A-E834-52ED-4C49418E484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4B0A47A-3393-332C-8570-A11737907C6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9F66C24C-2266-2F7E-4350-D59631E0AC8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1EE028E-6E1C-E9D8-52FE-92059A4A456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85F666A-A59A-889B-956E-8091C3F4E16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49B540A-47FC-F038-E195-21511E3C9D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91D4841-71CD-9F52-E364-451492DA6D2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2156231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reaker m stor grafik 01 - sand">
    <p:bg>
      <p:bgPr>
        <a:solidFill>
          <a:srgbClr val="75695A"/>
        </a:solidFill>
        <a:effectLst/>
      </p:bgPr>
    </p:bg>
    <p:spTree>
      <p:nvGrpSpPr>
        <p:cNvPr id="1" name=""/>
        <p:cNvGrpSpPr/>
        <p:nvPr/>
      </p:nvGrpSpPr>
      <p:grpSpPr>
        <a:xfrm>
          <a:off x="0" y="0"/>
          <a:ext cx="0" cy="0"/>
          <a:chOff x="0" y="0"/>
          <a:chExt cx="0" cy="0"/>
        </a:xfrm>
      </p:grpSpPr>
      <p:sp>
        <p:nvSpPr>
          <p:cNvPr id="3" name="Grafik 2">
            <a:extLst>
              <a:ext uri="{FF2B5EF4-FFF2-40B4-BE49-F238E27FC236}">
                <a16:creationId xmlns:a16="http://schemas.microsoft.com/office/drawing/2014/main" id="{9ECB1DAB-704E-FFAB-C8AA-46F7B079FFF9}"/>
              </a:ext>
            </a:extLst>
          </p:cNvPr>
          <p:cNvSpPr/>
          <p:nvPr userDrawn="1"/>
        </p:nvSpPr>
        <p:spPr>
          <a:xfrm flipH="1" flipV="1">
            <a:off x="319532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5EADB"/>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47714FEF-35D8-7D4D-B020-0F3BF3EB594B}"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05C432D2-D42E-42A6-F5C3-AEF887A99691}"/>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07E0B858-53A4-5B6F-5C3D-D6BE124158F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FB4F1E8-9826-27D4-30E9-31A31A35971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9CF5F59-34DE-96E8-85B8-953F86B3129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11A0F225-1A2B-BCD3-B890-DD28560080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F270925-3BE2-B12F-8F64-4EE19B827FF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7C8A1C9-6FC0-DA4C-759D-2EFE935957B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6E22967-5ECA-874D-0E57-55D6881B4B0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CFD961E-99F2-8CB5-F3D1-F5F24AB611B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C7FC74-632F-170E-F877-EE7D17B4F0D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118B4D1-A87C-EAA2-9EA2-E0FFD36B50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08C9A56-0F8D-E1B0-BBF1-43AF42108F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1CF6C36-7DD8-4910-FA0D-2CBB37FBFA7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208D15C-1F71-7ED4-BB23-B56A59B5587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A760E57-7DC1-2D40-128D-D90FE48703B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504208-F0C2-7898-469F-E6AA80B2EFD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A2D25FE-5FCB-8711-6334-FA5E1A338E3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E3B526C-49E6-BB5F-AD05-CAE9B7A8674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150992708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reaker m stor grafik 02 - sand">
    <p:bg>
      <p:bgPr>
        <a:solidFill>
          <a:srgbClr val="75695A"/>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CF2E3B14-B580-8CBF-997B-E67D5DEA60E4}"/>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5EADB"/>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6F9112F9-FDA5-7946-BAFD-BDA45072BBD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E01144C6-B69C-9CA9-65B0-201CF81A98E1}"/>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A98953F7-FC44-23A4-D63B-C951D5D9A9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0F63AEE-6A53-3111-4DE9-406044FEF99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22F306E-582A-21E7-70E4-F8C87232C4A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9BCAD0F-542E-8E87-ECB3-0CC5F89AA0D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76C7756-A7CB-97CC-EBB0-76EAE986C1D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7020CD4-FAF8-B20C-0020-9932C7426C8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6AB99A9-523F-F810-F1A8-C7ADE4784B9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8152F5C-BEC6-D4A0-4859-BF556C4346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C053A5B-0AE8-83C8-1BF2-E7C8EBEE09D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1FA8BBF-EF05-867F-CCFA-A78EF94E3B3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0E8C92B-E8DC-09D5-0902-99F1D9D890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A5A670A-8046-4C5E-04E2-BA96F979A11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05CCEDB-7583-3A30-C3A3-192EE67348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BF5F3908-A2D9-DE51-95A9-E373D8C88BE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31CD0A59-5BFA-D61F-95CB-8F7E16600DC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6CC70BB9-8057-48EA-5769-A68FDC69E0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7DC687F-AA13-309C-097F-11943DF694D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Titel 1">
            <a:extLst>
              <a:ext uri="{FF2B5EF4-FFF2-40B4-BE49-F238E27FC236}">
                <a16:creationId xmlns:a16="http://schemas.microsoft.com/office/drawing/2014/main" id="{F59E2885-C484-E827-5D29-590A6D9885F4}"/>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2146407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reaker m billede og &quot;Sammen for holdet&quot; grafik - sand">
    <p:bg>
      <p:bgPr>
        <a:solidFill>
          <a:srgbClr val="75695A"/>
        </a:solidFill>
        <a:effectLst/>
      </p:bgPr>
    </p:bg>
    <p:spTree>
      <p:nvGrpSpPr>
        <p:cNvPr id="1" name=""/>
        <p:cNvGrpSpPr/>
        <p:nvPr/>
      </p:nvGrpSpPr>
      <p:grpSpPr>
        <a:xfrm>
          <a:off x="0" y="0"/>
          <a:ext cx="0" cy="0"/>
          <a:chOff x="0" y="0"/>
          <a:chExt cx="0" cy="0"/>
        </a:xfrm>
      </p:grpSpPr>
      <p:sp>
        <p:nvSpPr>
          <p:cNvPr id="4" name="Pladsholder til billede 10">
            <a:extLst>
              <a:ext uri="{FF2B5EF4-FFF2-40B4-BE49-F238E27FC236}">
                <a16:creationId xmlns:a16="http://schemas.microsoft.com/office/drawing/2014/main" id="{A562E33A-2D43-BECA-96DC-0A0565ABE617}"/>
              </a:ext>
            </a:extLst>
          </p:cNvPr>
          <p:cNvSpPr>
            <a:spLocks noGrp="1"/>
          </p:cNvSpPr>
          <p:nvPr>
            <p:ph type="pic" sz="quarter" idx="15"/>
          </p:nvPr>
        </p:nvSpPr>
        <p:spPr>
          <a:xfrm>
            <a:off x="0" y="441325"/>
            <a:ext cx="5472113" cy="6416675"/>
          </a:xfrm>
          <a:solidFill>
            <a:schemeClr val="accent4"/>
          </a:solidFill>
        </p:spPr>
        <p:txBody>
          <a:bodyPr anchor="ctr">
            <a:normAutofit/>
          </a:bodyPr>
          <a:lstStyle>
            <a:lvl1pPr marL="0" indent="0" algn="ctr">
              <a:buNone/>
              <a:defRPr sz="1000">
                <a:solidFill>
                  <a:schemeClr val="bg1"/>
                </a:solidFill>
              </a:defRPr>
            </a:lvl1pPr>
          </a:lstStyle>
          <a:p>
            <a:endParaRPr lang="da-DK" noProof="0" dirty="0"/>
          </a:p>
        </p:txBody>
      </p:sp>
      <p:sp>
        <p:nvSpPr>
          <p:cNvPr id="6" name="Pladsholder til tekst 5">
            <a:extLst>
              <a:ext uri="{FF2B5EF4-FFF2-40B4-BE49-F238E27FC236}">
                <a16:creationId xmlns:a16="http://schemas.microsoft.com/office/drawing/2014/main" id="{93E3B964-F23C-F63B-E505-70E28C7C4CF2}"/>
              </a:ext>
            </a:extLst>
          </p:cNvPr>
          <p:cNvSpPr>
            <a:spLocks noGrp="1"/>
          </p:cNvSpPr>
          <p:nvPr>
            <p:ph type="body" sz="quarter" idx="16" hasCustomPrompt="1"/>
          </p:nvPr>
        </p:nvSpPr>
        <p:spPr>
          <a:xfrm>
            <a:off x="3411070" y="0"/>
            <a:ext cx="8780930" cy="6858000"/>
          </a:xfrm>
          <a:blipFill>
            <a:blip r:embed="rId2">
              <a:extLst>
                <a:ext uri="{96DAC541-7B7A-43D3-8B79-37D633B846F1}">
                  <asvg:svgBlip xmlns:asvg="http://schemas.microsoft.com/office/drawing/2016/SVG/main" r:embed="rId3"/>
                </a:ext>
              </a:extLst>
            </a:blip>
            <a:stretch>
              <a:fillRect l="-8629" t="-1568" r="-5216" b="-1471"/>
            </a:stretch>
          </a:blipFill>
        </p:spPr>
        <p:txBody>
          <a:bodyPr>
            <a:normAutofit/>
          </a:bodyPr>
          <a:lstStyle>
            <a:lvl1pPr marL="0" indent="0">
              <a:buNone/>
              <a:defRPr sz="100">
                <a:solidFill>
                  <a:schemeClr val="accent2"/>
                </a:solidFill>
              </a:defRPr>
            </a:lvl1pPr>
          </a:lstStyle>
          <a:p>
            <a:pPr lvl="0"/>
            <a:r>
              <a:rPr lang="da-DK" dirty="0"/>
              <a:t>,</a:t>
            </a:r>
          </a:p>
        </p:txBody>
      </p:sp>
      <p:sp>
        <p:nvSpPr>
          <p:cNvPr id="3" name="Titel 1">
            <a:extLst>
              <a:ext uri="{FF2B5EF4-FFF2-40B4-BE49-F238E27FC236}">
                <a16:creationId xmlns:a16="http://schemas.microsoft.com/office/drawing/2014/main" id="{37E319CC-C295-5533-72AB-6041C9EEBC25}"/>
              </a:ext>
            </a:extLst>
          </p:cNvPr>
          <p:cNvSpPr>
            <a:spLocks noGrp="1"/>
          </p:cNvSpPr>
          <p:nvPr>
            <p:ph type="title"/>
          </p:nvPr>
        </p:nvSpPr>
        <p:spPr>
          <a:xfrm>
            <a:off x="479424" y="2319618"/>
            <a:ext cx="7857752" cy="2218764"/>
          </a:xfrm>
        </p:spPr>
        <p:txBody>
          <a:bodyPr anchor="ctr"/>
          <a:lstStyle>
            <a:lvl1pPr>
              <a:defRPr sz="4800">
                <a:solidFill>
                  <a:schemeClr val="bg1"/>
                </a:solidFill>
              </a:defRPr>
            </a:lvl1pPr>
          </a:lstStyle>
          <a:p>
            <a:r>
              <a:rPr lang="da-DK" dirty="0"/>
              <a:t>Klik for at redigere titeltypografien i masteren</a:t>
            </a:r>
          </a:p>
        </p:txBody>
      </p:sp>
      <p:sp>
        <p:nvSpPr>
          <p:cNvPr id="8" name="Pladsholder til tekst 15">
            <a:extLst>
              <a:ext uri="{FF2B5EF4-FFF2-40B4-BE49-F238E27FC236}">
                <a16:creationId xmlns:a16="http://schemas.microsoft.com/office/drawing/2014/main" id="{51C167E1-93EC-E4C5-D5A7-6A2CC026F563}"/>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40507341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Kontakt - normal grafik - sand">
    <p:bg>
      <p:bgPr>
        <a:solidFill>
          <a:srgbClr val="F9F2E9"/>
        </a:solidFill>
        <a:effectLst/>
      </p:bgPr>
    </p:bg>
    <p:spTree>
      <p:nvGrpSpPr>
        <p:cNvPr id="1" name=""/>
        <p:cNvGrpSpPr/>
        <p:nvPr/>
      </p:nvGrpSpPr>
      <p:grpSpPr>
        <a:xfrm>
          <a:off x="0" y="0"/>
          <a:ext cx="0" cy="0"/>
          <a:chOff x="0" y="0"/>
          <a:chExt cx="0" cy="0"/>
        </a:xfrm>
      </p:grpSpPr>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6" name="Gruppe 5">
            <a:extLst>
              <a:ext uri="{FF2B5EF4-FFF2-40B4-BE49-F238E27FC236}">
                <a16:creationId xmlns:a16="http://schemas.microsoft.com/office/drawing/2014/main" id="{38D7A575-BDFF-E355-3BF1-386096536E4F}"/>
              </a:ext>
            </a:extLst>
          </p:cNvPr>
          <p:cNvGrpSpPr/>
          <p:nvPr userDrawn="1"/>
        </p:nvGrpSpPr>
        <p:grpSpPr>
          <a:xfrm>
            <a:off x="484540" y="6202096"/>
            <a:ext cx="1329659" cy="289897"/>
            <a:chOff x="484540" y="6202096"/>
            <a:chExt cx="1329659" cy="289897"/>
          </a:xfrm>
        </p:grpSpPr>
        <p:sp>
          <p:nvSpPr>
            <p:cNvPr id="24" name="Kombinationstegning 23">
              <a:extLst>
                <a:ext uri="{FF2B5EF4-FFF2-40B4-BE49-F238E27FC236}">
                  <a16:creationId xmlns:a16="http://schemas.microsoft.com/office/drawing/2014/main" id="{6C84B4F2-8765-7F9D-E8F6-C942AB6E32B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F36C2E53-07FC-3A2B-BFE8-8E0992B17AB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BA05017A-2BE9-224D-7CAF-AF4707CE06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88047A2D-E639-635B-39BD-3E1073210A1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B09438B6-9DF8-45B2-234E-268F76A92D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956AB7EC-108C-CDAC-68F5-34A7C56200C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0F04AD15-B00F-6811-4007-93A81564530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9C71D79B-50EA-B5FF-3CEB-735706E96BC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C764F158-B826-0DE8-E07D-36169D9CD59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6A4A3DD7-FC6B-C10C-75E4-31254426A14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3E4A515-37EC-6710-4B3F-9E40BB13A8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144B948D-55CB-4A89-009F-5585E77B148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EFE2F04-0788-E260-9BD7-87314E0FC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89281EDE-1268-F516-5DD9-B4B1854167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31743404-2A7A-6CC9-330C-EC2531560DE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95BE88B-F114-28E4-5CC9-75CD3B1AE09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066EB2A2-3830-4007-E35A-5C248A8BFC2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
        <p:nvSpPr>
          <p:cNvPr id="2" name="Kombinationstegning 1">
            <a:extLst>
              <a:ext uri="{FF2B5EF4-FFF2-40B4-BE49-F238E27FC236}">
                <a16:creationId xmlns:a16="http://schemas.microsoft.com/office/drawing/2014/main" id="{8AA9893C-C18B-B9BC-1A39-DCCC11C02244}"/>
              </a:ext>
            </a:extLst>
          </p:cNvPr>
          <p:cNvSpPr/>
          <p:nvPr userDrawn="1"/>
        </p:nvSpPr>
        <p:spPr>
          <a:xfrm>
            <a:off x="8419464" y="-6729"/>
            <a:ext cx="3772536" cy="6864729"/>
          </a:xfrm>
          <a:custGeom>
            <a:avLst/>
            <a:gdLst>
              <a:gd name="connsiteX0" fmla="*/ 1 w 3772536"/>
              <a:gd name="connsiteY0" fmla="*/ 6607554 h 6864729"/>
              <a:gd name="connsiteX1" fmla="*/ 74295 w 3772536"/>
              <a:gd name="connsiteY1" fmla="*/ 6607554 h 6864729"/>
              <a:gd name="connsiteX2" fmla="*/ 74295 w 3772536"/>
              <a:gd name="connsiteY2" fmla="*/ 6807833 h 6864729"/>
              <a:gd name="connsiteX3" fmla="*/ 1 w 3772536"/>
              <a:gd name="connsiteY3" fmla="*/ 6807833 h 6864729"/>
              <a:gd name="connsiteX4" fmla="*/ 1 w 3772536"/>
              <a:gd name="connsiteY4" fmla="*/ 6206869 h 6864729"/>
              <a:gd name="connsiteX5" fmla="*/ 74295 w 3772536"/>
              <a:gd name="connsiteY5" fmla="*/ 6206869 h 6864729"/>
              <a:gd name="connsiteX6" fmla="*/ 74295 w 3772536"/>
              <a:gd name="connsiteY6" fmla="*/ 6407148 h 6864729"/>
              <a:gd name="connsiteX7" fmla="*/ 1 w 3772536"/>
              <a:gd name="connsiteY7" fmla="*/ 6407148 h 6864729"/>
              <a:gd name="connsiteX8" fmla="*/ 1 w 3772536"/>
              <a:gd name="connsiteY8" fmla="*/ 5806184 h 6864729"/>
              <a:gd name="connsiteX9" fmla="*/ 74295 w 3772536"/>
              <a:gd name="connsiteY9" fmla="*/ 5806184 h 6864729"/>
              <a:gd name="connsiteX10" fmla="*/ 74295 w 3772536"/>
              <a:gd name="connsiteY10" fmla="*/ 6006463 h 6864729"/>
              <a:gd name="connsiteX11" fmla="*/ 1 w 3772536"/>
              <a:gd name="connsiteY11" fmla="*/ 6006463 h 6864729"/>
              <a:gd name="connsiteX12" fmla="*/ 2888362 w 3772536"/>
              <a:gd name="connsiteY12" fmla="*/ 5779387 h 6864729"/>
              <a:gd name="connsiteX13" fmla="*/ 2962656 w 3772536"/>
              <a:gd name="connsiteY13" fmla="*/ 5779387 h 6864729"/>
              <a:gd name="connsiteX14" fmla="*/ 2962656 w 3772536"/>
              <a:gd name="connsiteY14" fmla="*/ 6031863 h 6864729"/>
              <a:gd name="connsiteX15" fmla="*/ 2888362 w 3772536"/>
              <a:gd name="connsiteY15" fmla="*/ 6031863 h 6864729"/>
              <a:gd name="connsiteX16" fmla="*/ 1112521 w 3772536"/>
              <a:gd name="connsiteY16" fmla="*/ 5592824 h 6864729"/>
              <a:gd name="connsiteX17" fmla="*/ 1186816 w 3772536"/>
              <a:gd name="connsiteY17" fmla="*/ 5592824 h 6864729"/>
              <a:gd name="connsiteX18" fmla="*/ 1186816 w 3772536"/>
              <a:gd name="connsiteY18" fmla="*/ 6218426 h 6864729"/>
              <a:gd name="connsiteX19" fmla="*/ 1112521 w 3772536"/>
              <a:gd name="connsiteY19" fmla="*/ 6218426 h 6864729"/>
              <a:gd name="connsiteX20" fmla="*/ 1 w 3772536"/>
              <a:gd name="connsiteY20" fmla="*/ 5405499 h 6864729"/>
              <a:gd name="connsiteX21" fmla="*/ 74295 w 3772536"/>
              <a:gd name="connsiteY21" fmla="*/ 5405499 h 6864729"/>
              <a:gd name="connsiteX22" fmla="*/ 74295 w 3772536"/>
              <a:gd name="connsiteY22" fmla="*/ 5605778 h 6864729"/>
              <a:gd name="connsiteX23" fmla="*/ 1 w 3772536"/>
              <a:gd name="connsiteY23" fmla="*/ 5605778 h 6864729"/>
              <a:gd name="connsiteX24" fmla="*/ 1 w 3772536"/>
              <a:gd name="connsiteY24" fmla="*/ 5004941 h 6864729"/>
              <a:gd name="connsiteX25" fmla="*/ 74295 w 3772536"/>
              <a:gd name="connsiteY25" fmla="*/ 5004941 h 6864729"/>
              <a:gd name="connsiteX26" fmla="*/ 74295 w 3772536"/>
              <a:gd name="connsiteY26" fmla="*/ 5205220 h 6864729"/>
              <a:gd name="connsiteX27" fmla="*/ 1 w 3772536"/>
              <a:gd name="connsiteY27" fmla="*/ 5205220 h 6864729"/>
              <a:gd name="connsiteX28" fmla="*/ 1 w 3772536"/>
              <a:gd name="connsiteY28" fmla="*/ 4604256 h 6864729"/>
              <a:gd name="connsiteX29" fmla="*/ 74295 w 3772536"/>
              <a:gd name="connsiteY29" fmla="*/ 4604256 h 6864729"/>
              <a:gd name="connsiteX30" fmla="*/ 74295 w 3772536"/>
              <a:gd name="connsiteY30" fmla="*/ 4804535 h 6864729"/>
              <a:gd name="connsiteX31" fmla="*/ 1 w 3772536"/>
              <a:gd name="connsiteY31" fmla="*/ 4804535 h 6864729"/>
              <a:gd name="connsiteX32" fmla="*/ 889 w 3772536"/>
              <a:gd name="connsiteY32" fmla="*/ 4202808 h 6864729"/>
              <a:gd name="connsiteX33" fmla="*/ 75185 w 3772536"/>
              <a:gd name="connsiteY33" fmla="*/ 4204332 h 6864729"/>
              <a:gd name="connsiteX34" fmla="*/ 74295 w 3772536"/>
              <a:gd name="connsiteY34" fmla="*/ 4295772 h 6864729"/>
              <a:gd name="connsiteX35" fmla="*/ 74295 w 3772536"/>
              <a:gd name="connsiteY35" fmla="*/ 4403849 h 6864729"/>
              <a:gd name="connsiteX36" fmla="*/ 0 w 3772536"/>
              <a:gd name="connsiteY36" fmla="*/ 4403849 h 6864729"/>
              <a:gd name="connsiteX37" fmla="*/ 0 w 3772536"/>
              <a:gd name="connsiteY37" fmla="*/ 4295772 h 6864729"/>
              <a:gd name="connsiteX38" fmla="*/ 889 w 3772536"/>
              <a:gd name="connsiteY38" fmla="*/ 4202808 h 6864729"/>
              <a:gd name="connsiteX39" fmla="*/ 26544 w 3772536"/>
              <a:gd name="connsiteY39" fmla="*/ 3799964 h 6864729"/>
              <a:gd name="connsiteX40" fmla="*/ 100458 w 3772536"/>
              <a:gd name="connsiteY40" fmla="*/ 3807965 h 6864729"/>
              <a:gd name="connsiteX41" fmla="*/ 83567 w 3772536"/>
              <a:gd name="connsiteY41" fmla="*/ 4005831 h 6864729"/>
              <a:gd name="connsiteX42" fmla="*/ 9399 w 3772536"/>
              <a:gd name="connsiteY42" fmla="*/ 4001132 h 6864729"/>
              <a:gd name="connsiteX43" fmla="*/ 9272 w 3772536"/>
              <a:gd name="connsiteY43" fmla="*/ 4001132 h 6864729"/>
              <a:gd name="connsiteX44" fmla="*/ 26544 w 3772536"/>
              <a:gd name="connsiteY44" fmla="*/ 3799964 h 6864729"/>
              <a:gd name="connsiteX45" fmla="*/ 87631 w 3772536"/>
              <a:gd name="connsiteY45" fmla="*/ 3400804 h 6864729"/>
              <a:gd name="connsiteX46" fmla="*/ 160529 w 3772536"/>
              <a:gd name="connsiteY46" fmla="*/ 3415282 h 6864729"/>
              <a:gd name="connsiteX47" fmla="*/ 126239 w 3772536"/>
              <a:gd name="connsiteY47" fmla="*/ 3610862 h 6864729"/>
              <a:gd name="connsiteX48" fmla="*/ 52706 w 3772536"/>
              <a:gd name="connsiteY48" fmla="*/ 3599686 h 6864729"/>
              <a:gd name="connsiteX49" fmla="*/ 87631 w 3772536"/>
              <a:gd name="connsiteY49" fmla="*/ 3400804 h 6864729"/>
              <a:gd name="connsiteX50" fmla="*/ 183897 w 3772536"/>
              <a:gd name="connsiteY50" fmla="*/ 3008121 h 6864729"/>
              <a:gd name="connsiteX51" fmla="*/ 255271 w 3772536"/>
              <a:gd name="connsiteY51" fmla="*/ 3029077 h 6864729"/>
              <a:gd name="connsiteX52" fmla="*/ 203582 w 3772536"/>
              <a:gd name="connsiteY52" fmla="*/ 3221356 h 6864729"/>
              <a:gd name="connsiteX53" fmla="*/ 131319 w 3772536"/>
              <a:gd name="connsiteY53" fmla="*/ 3203701 h 6864729"/>
              <a:gd name="connsiteX54" fmla="*/ 131319 w 3772536"/>
              <a:gd name="connsiteY54" fmla="*/ 3203574 h 6864729"/>
              <a:gd name="connsiteX55" fmla="*/ 183897 w 3772536"/>
              <a:gd name="connsiteY55" fmla="*/ 3008121 h 6864729"/>
              <a:gd name="connsiteX56" fmla="*/ 314834 w 3772536"/>
              <a:gd name="connsiteY56" fmla="*/ 2625597 h 6864729"/>
              <a:gd name="connsiteX57" fmla="*/ 384049 w 3772536"/>
              <a:gd name="connsiteY57" fmla="*/ 2652774 h 6864729"/>
              <a:gd name="connsiteX58" fmla="*/ 315469 w 3772536"/>
              <a:gd name="connsiteY58" fmla="*/ 2839591 h 6864729"/>
              <a:gd name="connsiteX59" fmla="*/ 245111 w 3772536"/>
              <a:gd name="connsiteY59" fmla="*/ 2815462 h 6864729"/>
              <a:gd name="connsiteX60" fmla="*/ 314834 w 3772536"/>
              <a:gd name="connsiteY60" fmla="*/ 2625597 h 6864729"/>
              <a:gd name="connsiteX61" fmla="*/ 479299 w 3772536"/>
              <a:gd name="connsiteY61" fmla="*/ 2256153 h 6864729"/>
              <a:gd name="connsiteX62" fmla="*/ 545847 w 3772536"/>
              <a:gd name="connsiteY62" fmla="*/ 2289427 h 6864729"/>
              <a:gd name="connsiteX63" fmla="*/ 460883 w 3772536"/>
              <a:gd name="connsiteY63" fmla="*/ 2469259 h 6864729"/>
              <a:gd name="connsiteX64" fmla="*/ 392938 w 3772536"/>
              <a:gd name="connsiteY64" fmla="*/ 2439033 h 6864729"/>
              <a:gd name="connsiteX65" fmla="*/ 479299 w 3772536"/>
              <a:gd name="connsiteY65" fmla="*/ 2256153 h 6864729"/>
              <a:gd name="connsiteX66" fmla="*/ 675895 w 3772536"/>
              <a:gd name="connsiteY66" fmla="*/ 1903094 h 6864729"/>
              <a:gd name="connsiteX67" fmla="*/ 676022 w 3772536"/>
              <a:gd name="connsiteY67" fmla="*/ 1903094 h 6864729"/>
              <a:gd name="connsiteX68" fmla="*/ 739267 w 3772536"/>
              <a:gd name="connsiteY68" fmla="*/ 1942083 h 6864729"/>
              <a:gd name="connsiteX69" fmla="*/ 638811 w 3772536"/>
              <a:gd name="connsiteY69" fmla="*/ 2113661 h 6864729"/>
              <a:gd name="connsiteX70" fmla="*/ 573786 w 3772536"/>
              <a:gd name="connsiteY70" fmla="*/ 2077465 h 6864729"/>
              <a:gd name="connsiteX71" fmla="*/ 675895 w 3772536"/>
              <a:gd name="connsiteY71" fmla="*/ 1903094 h 6864729"/>
              <a:gd name="connsiteX72" fmla="*/ 3772536 w 3772536"/>
              <a:gd name="connsiteY72" fmla="*/ 1600708 h 6864729"/>
              <a:gd name="connsiteX73" fmla="*/ 3772536 w 3772536"/>
              <a:gd name="connsiteY73" fmla="*/ 1681988 h 6864729"/>
              <a:gd name="connsiteX74" fmla="*/ 2782317 w 3772536"/>
              <a:gd name="connsiteY74" fmla="*/ 2366010 h 6864729"/>
              <a:gd name="connsiteX75" fmla="*/ 1810132 w 3772536"/>
              <a:gd name="connsiteY75" fmla="*/ 4713222 h 6864729"/>
              <a:gd name="connsiteX76" fmla="*/ 1810132 w 3772536"/>
              <a:gd name="connsiteY76" fmla="*/ 6864729 h 6864729"/>
              <a:gd name="connsiteX77" fmla="*/ 1735836 w 3772536"/>
              <a:gd name="connsiteY77" fmla="*/ 6864729 h 6864729"/>
              <a:gd name="connsiteX78" fmla="*/ 1735836 w 3772536"/>
              <a:gd name="connsiteY78" fmla="*/ 4713222 h 6864729"/>
              <a:gd name="connsiteX79" fmla="*/ 1735710 w 3772536"/>
              <a:gd name="connsiteY79" fmla="*/ 4713095 h 6864729"/>
              <a:gd name="connsiteX80" fmla="*/ 2729739 w 3772536"/>
              <a:gd name="connsiteY80" fmla="*/ 2313432 h 6864729"/>
              <a:gd name="connsiteX81" fmla="*/ 3772536 w 3772536"/>
              <a:gd name="connsiteY81" fmla="*/ 1600708 h 6864729"/>
              <a:gd name="connsiteX82" fmla="*/ 902717 w 3772536"/>
              <a:gd name="connsiteY82" fmla="*/ 1568703 h 6864729"/>
              <a:gd name="connsiteX83" fmla="*/ 962280 w 3772536"/>
              <a:gd name="connsiteY83" fmla="*/ 1613152 h 6864729"/>
              <a:gd name="connsiteX84" fmla="*/ 847091 w 3772536"/>
              <a:gd name="connsiteY84" fmla="*/ 1775077 h 6864729"/>
              <a:gd name="connsiteX85" fmla="*/ 785623 w 3772536"/>
              <a:gd name="connsiteY85" fmla="*/ 1733294 h 6864729"/>
              <a:gd name="connsiteX86" fmla="*/ 902717 w 3772536"/>
              <a:gd name="connsiteY86" fmla="*/ 1568703 h 6864729"/>
              <a:gd name="connsiteX87" fmla="*/ 1157986 w 3772536"/>
              <a:gd name="connsiteY87" fmla="*/ 1255774 h 6864729"/>
              <a:gd name="connsiteX88" fmla="*/ 1158113 w 3772536"/>
              <a:gd name="connsiteY88" fmla="*/ 1255774 h 6864729"/>
              <a:gd name="connsiteX89" fmla="*/ 1213612 w 3772536"/>
              <a:gd name="connsiteY89" fmla="*/ 1305304 h 6864729"/>
              <a:gd name="connsiteX90" fmla="*/ 1084581 w 3772536"/>
              <a:gd name="connsiteY90" fmla="*/ 1456434 h 6864729"/>
              <a:gd name="connsiteX91" fmla="*/ 1026923 w 3772536"/>
              <a:gd name="connsiteY91" fmla="*/ 1409444 h 6864729"/>
              <a:gd name="connsiteX92" fmla="*/ 1157986 w 3772536"/>
              <a:gd name="connsiteY92" fmla="*/ 1255774 h 6864729"/>
              <a:gd name="connsiteX93" fmla="*/ 1439800 w 3772536"/>
              <a:gd name="connsiteY93" fmla="*/ 966596 h 6864729"/>
              <a:gd name="connsiteX94" fmla="*/ 1490727 w 3772536"/>
              <a:gd name="connsiteY94" fmla="*/ 1020698 h 6864729"/>
              <a:gd name="connsiteX95" fmla="*/ 1348995 w 3772536"/>
              <a:gd name="connsiteY95" fmla="*/ 1159890 h 6864729"/>
              <a:gd name="connsiteX96" fmla="*/ 1295782 w 3772536"/>
              <a:gd name="connsiteY96" fmla="*/ 1108074 h 6864729"/>
              <a:gd name="connsiteX97" fmla="*/ 1439800 w 3772536"/>
              <a:gd name="connsiteY97" fmla="*/ 966596 h 6864729"/>
              <a:gd name="connsiteX98" fmla="*/ 1745742 w 3772536"/>
              <a:gd name="connsiteY98" fmla="*/ 703325 h 6864729"/>
              <a:gd name="connsiteX99" fmla="*/ 1791716 w 3772536"/>
              <a:gd name="connsiteY99" fmla="*/ 761745 h 6864729"/>
              <a:gd name="connsiteX100" fmla="*/ 1638427 w 3772536"/>
              <a:gd name="connsiteY100" fmla="*/ 887983 h 6864729"/>
              <a:gd name="connsiteX101" fmla="*/ 1589913 w 3772536"/>
              <a:gd name="connsiteY101" fmla="*/ 831595 h 6864729"/>
              <a:gd name="connsiteX102" fmla="*/ 1745742 w 3772536"/>
              <a:gd name="connsiteY102" fmla="*/ 703325 h 6864729"/>
              <a:gd name="connsiteX103" fmla="*/ 2073530 w 3772536"/>
              <a:gd name="connsiteY103" fmla="*/ 467994 h 6864729"/>
              <a:gd name="connsiteX104" fmla="*/ 2114170 w 3772536"/>
              <a:gd name="connsiteY104" fmla="*/ 530224 h 6864729"/>
              <a:gd name="connsiteX105" fmla="*/ 1950340 w 3772536"/>
              <a:gd name="connsiteY105" fmla="*/ 642365 h 6864729"/>
              <a:gd name="connsiteX106" fmla="*/ 1907033 w 3772536"/>
              <a:gd name="connsiteY106" fmla="*/ 582040 h 6864729"/>
              <a:gd name="connsiteX107" fmla="*/ 2073530 w 3772536"/>
              <a:gd name="connsiteY107" fmla="*/ 467994 h 6864729"/>
              <a:gd name="connsiteX108" fmla="*/ 2420747 w 3772536"/>
              <a:gd name="connsiteY108" fmla="*/ 262508 h 6864729"/>
              <a:gd name="connsiteX109" fmla="*/ 2420747 w 3772536"/>
              <a:gd name="connsiteY109" fmla="*/ 262635 h 6864729"/>
              <a:gd name="connsiteX110" fmla="*/ 2455799 w 3772536"/>
              <a:gd name="connsiteY110" fmla="*/ 328167 h 6864729"/>
              <a:gd name="connsiteX111" fmla="*/ 2282825 w 3772536"/>
              <a:gd name="connsiteY111" fmla="*/ 425449 h 6864729"/>
              <a:gd name="connsiteX112" fmla="*/ 2244979 w 3772536"/>
              <a:gd name="connsiteY112" fmla="*/ 361441 h 6864729"/>
              <a:gd name="connsiteX113" fmla="*/ 2420747 w 3772536"/>
              <a:gd name="connsiteY113" fmla="*/ 262508 h 6864729"/>
              <a:gd name="connsiteX114" fmla="*/ 2784476 w 3772536"/>
              <a:gd name="connsiteY114" fmla="*/ 88644 h 6864729"/>
              <a:gd name="connsiteX115" fmla="*/ 2813559 w 3772536"/>
              <a:gd name="connsiteY115" fmla="*/ 157097 h 6864729"/>
              <a:gd name="connsiteX116" fmla="*/ 2632711 w 3772536"/>
              <a:gd name="connsiteY116" fmla="*/ 238632 h 6864729"/>
              <a:gd name="connsiteX117" fmla="*/ 2600707 w 3772536"/>
              <a:gd name="connsiteY117" fmla="*/ 171575 h 6864729"/>
              <a:gd name="connsiteX118" fmla="*/ 2784476 w 3772536"/>
              <a:gd name="connsiteY118" fmla="*/ 88644 h 6864729"/>
              <a:gd name="connsiteX119" fmla="*/ 3010917 w 3772536"/>
              <a:gd name="connsiteY119" fmla="*/ 0 h 6864729"/>
              <a:gd name="connsiteX120" fmla="*/ 3179064 w 3772536"/>
              <a:gd name="connsiteY120" fmla="*/ 0 h 6864729"/>
              <a:gd name="connsiteX121" fmla="*/ 3185034 w 3772536"/>
              <a:gd name="connsiteY121" fmla="*/ 18542 h 6864729"/>
              <a:gd name="connsiteX122" fmla="*/ 2997709 w 3772536"/>
              <a:gd name="connsiteY122" fmla="*/ 83693 h 6864729"/>
              <a:gd name="connsiteX123" fmla="*/ 2971674 w 3772536"/>
              <a:gd name="connsiteY123" fmla="*/ 14097 h 6864729"/>
              <a:gd name="connsiteX124" fmla="*/ 3010917 w 3772536"/>
              <a:gd name="connsiteY124" fmla="*/ 0 h 68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72536" h="6864729">
                <a:moveTo>
                  <a:pt x="1" y="6607554"/>
                </a:moveTo>
                <a:lnTo>
                  <a:pt x="74295" y="6607554"/>
                </a:lnTo>
                <a:lnTo>
                  <a:pt x="74295" y="6807833"/>
                </a:lnTo>
                <a:lnTo>
                  <a:pt x="1" y="6807833"/>
                </a:lnTo>
                <a:close/>
                <a:moveTo>
                  <a:pt x="1" y="6206869"/>
                </a:moveTo>
                <a:lnTo>
                  <a:pt x="74295" y="6206869"/>
                </a:lnTo>
                <a:lnTo>
                  <a:pt x="74295" y="6407148"/>
                </a:lnTo>
                <a:lnTo>
                  <a:pt x="1" y="6407148"/>
                </a:lnTo>
                <a:close/>
                <a:moveTo>
                  <a:pt x="1" y="5806184"/>
                </a:moveTo>
                <a:lnTo>
                  <a:pt x="74295" y="5806184"/>
                </a:lnTo>
                <a:lnTo>
                  <a:pt x="74295" y="6006463"/>
                </a:lnTo>
                <a:lnTo>
                  <a:pt x="1" y="6006463"/>
                </a:lnTo>
                <a:close/>
                <a:moveTo>
                  <a:pt x="2888362" y="5779387"/>
                </a:moveTo>
                <a:lnTo>
                  <a:pt x="2962656" y="5779387"/>
                </a:lnTo>
                <a:lnTo>
                  <a:pt x="2962656" y="6031863"/>
                </a:lnTo>
                <a:lnTo>
                  <a:pt x="2888362" y="6031863"/>
                </a:lnTo>
                <a:close/>
                <a:moveTo>
                  <a:pt x="1112521" y="5592824"/>
                </a:moveTo>
                <a:lnTo>
                  <a:pt x="1186816" y="5592824"/>
                </a:lnTo>
                <a:lnTo>
                  <a:pt x="1186816" y="6218426"/>
                </a:lnTo>
                <a:lnTo>
                  <a:pt x="1112521" y="6218426"/>
                </a:lnTo>
                <a:close/>
                <a:moveTo>
                  <a:pt x="1" y="5405499"/>
                </a:moveTo>
                <a:lnTo>
                  <a:pt x="74295" y="5405499"/>
                </a:lnTo>
                <a:lnTo>
                  <a:pt x="74295" y="5605778"/>
                </a:lnTo>
                <a:lnTo>
                  <a:pt x="1" y="5605778"/>
                </a:lnTo>
                <a:close/>
                <a:moveTo>
                  <a:pt x="1" y="5004941"/>
                </a:moveTo>
                <a:lnTo>
                  <a:pt x="74295" y="5004941"/>
                </a:lnTo>
                <a:lnTo>
                  <a:pt x="74295" y="5205220"/>
                </a:lnTo>
                <a:lnTo>
                  <a:pt x="1" y="5205220"/>
                </a:lnTo>
                <a:close/>
                <a:moveTo>
                  <a:pt x="1" y="4604256"/>
                </a:moveTo>
                <a:lnTo>
                  <a:pt x="74295" y="4604256"/>
                </a:lnTo>
                <a:lnTo>
                  <a:pt x="74295" y="4804535"/>
                </a:lnTo>
                <a:lnTo>
                  <a:pt x="1" y="4804535"/>
                </a:lnTo>
                <a:close/>
                <a:moveTo>
                  <a:pt x="889" y="4202808"/>
                </a:moveTo>
                <a:lnTo>
                  <a:pt x="75185" y="4204332"/>
                </a:lnTo>
                <a:cubicBezTo>
                  <a:pt x="74549" y="4234812"/>
                  <a:pt x="74295" y="4265546"/>
                  <a:pt x="74295" y="4295772"/>
                </a:cubicBezTo>
                <a:lnTo>
                  <a:pt x="74295" y="4403849"/>
                </a:lnTo>
                <a:lnTo>
                  <a:pt x="0" y="4403849"/>
                </a:lnTo>
                <a:lnTo>
                  <a:pt x="0" y="4295772"/>
                </a:lnTo>
                <a:cubicBezTo>
                  <a:pt x="0" y="4265038"/>
                  <a:pt x="254" y="4233796"/>
                  <a:pt x="889" y="4202808"/>
                </a:cubicBezTo>
                <a:close/>
                <a:moveTo>
                  <a:pt x="26544" y="3799964"/>
                </a:moveTo>
                <a:lnTo>
                  <a:pt x="100458" y="3807965"/>
                </a:lnTo>
                <a:cubicBezTo>
                  <a:pt x="93473" y="3873370"/>
                  <a:pt x="87758" y="3939918"/>
                  <a:pt x="83567" y="4005831"/>
                </a:cubicBezTo>
                <a:lnTo>
                  <a:pt x="9399" y="4001132"/>
                </a:lnTo>
                <a:lnTo>
                  <a:pt x="9272" y="4001132"/>
                </a:lnTo>
                <a:cubicBezTo>
                  <a:pt x="13590" y="3934203"/>
                  <a:pt x="19432" y="3866512"/>
                  <a:pt x="26544" y="3799964"/>
                </a:cubicBezTo>
                <a:close/>
                <a:moveTo>
                  <a:pt x="87631" y="3400804"/>
                </a:moveTo>
                <a:lnTo>
                  <a:pt x="160529" y="3415282"/>
                </a:lnTo>
                <a:cubicBezTo>
                  <a:pt x="147702" y="3479925"/>
                  <a:pt x="136145" y="3545838"/>
                  <a:pt x="126239" y="3610862"/>
                </a:cubicBezTo>
                <a:lnTo>
                  <a:pt x="52706" y="3599686"/>
                </a:lnTo>
                <a:cubicBezTo>
                  <a:pt x="62866" y="3533519"/>
                  <a:pt x="74550" y="3466590"/>
                  <a:pt x="87631" y="3400804"/>
                </a:cubicBezTo>
                <a:close/>
                <a:moveTo>
                  <a:pt x="183897" y="3008121"/>
                </a:moveTo>
                <a:lnTo>
                  <a:pt x="255271" y="3029077"/>
                </a:lnTo>
                <a:cubicBezTo>
                  <a:pt x="236729" y="3092449"/>
                  <a:pt x="219330" y="3157092"/>
                  <a:pt x="203582" y="3221356"/>
                </a:cubicBezTo>
                <a:lnTo>
                  <a:pt x="131319" y="3203701"/>
                </a:lnTo>
                <a:lnTo>
                  <a:pt x="131319" y="3203574"/>
                </a:lnTo>
                <a:cubicBezTo>
                  <a:pt x="147321" y="3138297"/>
                  <a:pt x="164974" y="3072510"/>
                  <a:pt x="183897" y="3008121"/>
                </a:cubicBezTo>
                <a:close/>
                <a:moveTo>
                  <a:pt x="314834" y="2625597"/>
                </a:moveTo>
                <a:lnTo>
                  <a:pt x="384049" y="2652774"/>
                </a:lnTo>
                <a:cubicBezTo>
                  <a:pt x="359919" y="2714242"/>
                  <a:pt x="336805" y="2776980"/>
                  <a:pt x="315469" y="2839591"/>
                </a:cubicBezTo>
                <a:lnTo>
                  <a:pt x="245111" y="2815462"/>
                </a:lnTo>
                <a:cubicBezTo>
                  <a:pt x="266828" y="2751834"/>
                  <a:pt x="290323" y="2687953"/>
                  <a:pt x="314834" y="2625597"/>
                </a:cubicBezTo>
                <a:close/>
                <a:moveTo>
                  <a:pt x="479299" y="2256153"/>
                </a:moveTo>
                <a:lnTo>
                  <a:pt x="545847" y="2289427"/>
                </a:lnTo>
                <a:cubicBezTo>
                  <a:pt x="516255" y="2348482"/>
                  <a:pt x="487807" y="2408934"/>
                  <a:pt x="460883" y="2469259"/>
                </a:cubicBezTo>
                <a:lnTo>
                  <a:pt x="392938" y="2439033"/>
                </a:lnTo>
                <a:cubicBezTo>
                  <a:pt x="420243" y="2377692"/>
                  <a:pt x="449326" y="2316097"/>
                  <a:pt x="479299" y="2256153"/>
                </a:cubicBezTo>
                <a:close/>
                <a:moveTo>
                  <a:pt x="675895" y="1903094"/>
                </a:moveTo>
                <a:lnTo>
                  <a:pt x="676022" y="1903094"/>
                </a:lnTo>
                <a:lnTo>
                  <a:pt x="739267" y="1942083"/>
                </a:lnTo>
                <a:cubicBezTo>
                  <a:pt x="704724" y="1998217"/>
                  <a:pt x="670941" y="2055876"/>
                  <a:pt x="638811" y="2113661"/>
                </a:cubicBezTo>
                <a:lnTo>
                  <a:pt x="573786" y="2077465"/>
                </a:lnTo>
                <a:cubicBezTo>
                  <a:pt x="606425" y="2018791"/>
                  <a:pt x="640715" y="1960118"/>
                  <a:pt x="675895" y="1903094"/>
                </a:cubicBezTo>
                <a:close/>
                <a:moveTo>
                  <a:pt x="3772536" y="1600708"/>
                </a:moveTo>
                <a:lnTo>
                  <a:pt x="3772536" y="1681988"/>
                </a:lnTo>
                <a:cubicBezTo>
                  <a:pt x="3408299" y="1845310"/>
                  <a:pt x="3073020" y="2075307"/>
                  <a:pt x="2782317" y="2366010"/>
                </a:cubicBezTo>
                <a:cubicBezTo>
                  <a:pt x="2155445" y="2993008"/>
                  <a:pt x="1810132" y="3826635"/>
                  <a:pt x="1810132" y="4713222"/>
                </a:cubicBezTo>
                <a:lnTo>
                  <a:pt x="1810132" y="6864729"/>
                </a:lnTo>
                <a:lnTo>
                  <a:pt x="1735836" y="6864729"/>
                </a:lnTo>
                <a:lnTo>
                  <a:pt x="1735836" y="4713222"/>
                </a:lnTo>
                <a:lnTo>
                  <a:pt x="1735710" y="4713095"/>
                </a:lnTo>
                <a:cubicBezTo>
                  <a:pt x="1735710" y="3806696"/>
                  <a:pt x="2088770" y="2954401"/>
                  <a:pt x="2729739" y="2313432"/>
                </a:cubicBezTo>
                <a:cubicBezTo>
                  <a:pt x="3035047" y="2008124"/>
                  <a:pt x="3388361" y="1768347"/>
                  <a:pt x="3772536" y="1600708"/>
                </a:cubicBezTo>
                <a:close/>
                <a:moveTo>
                  <a:pt x="902717" y="1568703"/>
                </a:moveTo>
                <a:lnTo>
                  <a:pt x="962280" y="1613152"/>
                </a:lnTo>
                <a:cubicBezTo>
                  <a:pt x="922910" y="1665984"/>
                  <a:pt x="884174" y="1720467"/>
                  <a:pt x="847091" y="1775077"/>
                </a:cubicBezTo>
                <a:lnTo>
                  <a:pt x="785623" y="1733294"/>
                </a:lnTo>
                <a:cubicBezTo>
                  <a:pt x="823215" y="1677795"/>
                  <a:pt x="862711" y="1622423"/>
                  <a:pt x="902717" y="1568703"/>
                </a:cubicBezTo>
                <a:close/>
                <a:moveTo>
                  <a:pt x="1157986" y="1255774"/>
                </a:moveTo>
                <a:lnTo>
                  <a:pt x="1158113" y="1255774"/>
                </a:lnTo>
                <a:lnTo>
                  <a:pt x="1213612" y="1305304"/>
                </a:lnTo>
                <a:cubicBezTo>
                  <a:pt x="1169671" y="1354453"/>
                  <a:pt x="1126236" y="1405380"/>
                  <a:pt x="1084581" y="1456434"/>
                </a:cubicBezTo>
                <a:lnTo>
                  <a:pt x="1026923" y="1409444"/>
                </a:lnTo>
                <a:cubicBezTo>
                  <a:pt x="1069213" y="1357501"/>
                  <a:pt x="1113410" y="1305812"/>
                  <a:pt x="1157986" y="1255774"/>
                </a:cubicBezTo>
                <a:close/>
                <a:moveTo>
                  <a:pt x="1439800" y="966596"/>
                </a:moveTo>
                <a:lnTo>
                  <a:pt x="1490727" y="1020698"/>
                </a:lnTo>
                <a:cubicBezTo>
                  <a:pt x="1442721" y="1065783"/>
                  <a:pt x="1394969" y="1112646"/>
                  <a:pt x="1348995" y="1159890"/>
                </a:cubicBezTo>
                <a:lnTo>
                  <a:pt x="1295782" y="1108074"/>
                </a:lnTo>
                <a:cubicBezTo>
                  <a:pt x="1342518" y="1060068"/>
                  <a:pt x="1391032" y="1012443"/>
                  <a:pt x="1439800" y="966596"/>
                </a:cubicBezTo>
                <a:close/>
                <a:moveTo>
                  <a:pt x="1745742" y="703325"/>
                </a:moveTo>
                <a:lnTo>
                  <a:pt x="1791716" y="761745"/>
                </a:lnTo>
                <a:cubicBezTo>
                  <a:pt x="1739900" y="802512"/>
                  <a:pt x="1688338" y="845057"/>
                  <a:pt x="1638427" y="887983"/>
                </a:cubicBezTo>
                <a:lnTo>
                  <a:pt x="1589913" y="831595"/>
                </a:lnTo>
                <a:cubicBezTo>
                  <a:pt x="1640586" y="787907"/>
                  <a:pt x="1693037" y="744727"/>
                  <a:pt x="1745742" y="703325"/>
                </a:cubicBezTo>
                <a:close/>
                <a:moveTo>
                  <a:pt x="2073530" y="467994"/>
                </a:moveTo>
                <a:lnTo>
                  <a:pt x="2114170" y="530224"/>
                </a:lnTo>
                <a:cubicBezTo>
                  <a:pt x="2058925" y="566165"/>
                  <a:pt x="2003807" y="603884"/>
                  <a:pt x="1950340" y="642365"/>
                </a:cubicBezTo>
                <a:lnTo>
                  <a:pt x="1907033" y="582040"/>
                </a:lnTo>
                <a:cubicBezTo>
                  <a:pt x="1961516" y="542924"/>
                  <a:pt x="2017523" y="504570"/>
                  <a:pt x="2073530" y="467994"/>
                </a:cubicBezTo>
                <a:close/>
                <a:moveTo>
                  <a:pt x="2420747" y="262508"/>
                </a:moveTo>
                <a:lnTo>
                  <a:pt x="2420747" y="262635"/>
                </a:lnTo>
                <a:lnTo>
                  <a:pt x="2455799" y="328167"/>
                </a:lnTo>
                <a:cubicBezTo>
                  <a:pt x="2397760" y="359155"/>
                  <a:pt x="2339594" y="391794"/>
                  <a:pt x="2282825" y="425449"/>
                </a:cubicBezTo>
                <a:lnTo>
                  <a:pt x="2244979" y="361441"/>
                </a:lnTo>
                <a:cubicBezTo>
                  <a:pt x="2302637" y="327278"/>
                  <a:pt x="2361819" y="294004"/>
                  <a:pt x="2420747" y="262508"/>
                </a:cubicBezTo>
                <a:close/>
                <a:moveTo>
                  <a:pt x="2784476" y="88644"/>
                </a:moveTo>
                <a:lnTo>
                  <a:pt x="2813559" y="157097"/>
                </a:lnTo>
                <a:cubicBezTo>
                  <a:pt x="2752980" y="182751"/>
                  <a:pt x="2692147" y="210184"/>
                  <a:pt x="2632711" y="238632"/>
                </a:cubicBezTo>
                <a:lnTo>
                  <a:pt x="2600707" y="171575"/>
                </a:lnTo>
                <a:cubicBezTo>
                  <a:pt x="2661032" y="142619"/>
                  <a:pt x="2722881" y="114806"/>
                  <a:pt x="2784476" y="88644"/>
                </a:cubicBezTo>
                <a:close/>
                <a:moveTo>
                  <a:pt x="3010917" y="0"/>
                </a:moveTo>
                <a:lnTo>
                  <a:pt x="3179064" y="0"/>
                </a:lnTo>
                <a:lnTo>
                  <a:pt x="3185034" y="18542"/>
                </a:lnTo>
                <a:cubicBezTo>
                  <a:pt x="3122423" y="38735"/>
                  <a:pt x="3059431" y="60706"/>
                  <a:pt x="2997709" y="83693"/>
                </a:cubicBezTo>
                <a:lnTo>
                  <a:pt x="2971674" y="14097"/>
                </a:lnTo>
                <a:cubicBezTo>
                  <a:pt x="2984627" y="9271"/>
                  <a:pt x="2997836" y="4699"/>
                  <a:pt x="3010917" y="0"/>
                </a:cubicBezTo>
                <a:close/>
              </a:path>
            </a:pathLst>
          </a:custGeom>
          <a:solidFill>
            <a:srgbClr val="F5EADB"/>
          </a:solidFill>
          <a:ln w="12700" cap="flat">
            <a:noFill/>
            <a:prstDash val="solid"/>
            <a:miter/>
          </a:ln>
        </p:spPr>
        <p:txBody>
          <a:bodyPr rtlCol="0" anchor="ctr"/>
          <a:lstStyle/>
          <a:p>
            <a:endParaRPr lang="da-DK"/>
          </a:p>
        </p:txBody>
      </p:sp>
    </p:spTree>
    <p:extLst>
      <p:ext uri="{BB962C8B-B14F-4D97-AF65-F5344CB8AC3E}">
        <p14:creationId xmlns:p14="http://schemas.microsoft.com/office/powerpoint/2010/main" val="32150316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Kontakt - mellem grafik - sand">
    <p:bg>
      <p:bgPr>
        <a:solidFill>
          <a:srgbClr val="F9F2E9"/>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CD7E7FEB-32B0-E85C-113E-50D97A42CF72}"/>
              </a:ext>
            </a:extLst>
          </p:cNvPr>
          <p:cNvSpPr>
            <a:spLocks noChangeAspect="1"/>
          </p:cNvSpPr>
          <p:nvPr userDrawn="1"/>
        </p:nvSpPr>
        <p:spPr>
          <a:xfrm flipV="1">
            <a:off x="1105319" y="0"/>
            <a:ext cx="11086681" cy="6858000"/>
          </a:xfrm>
          <a:custGeom>
            <a:avLst/>
            <a:gdLst>
              <a:gd name="connsiteX0" fmla="*/ 5693607 w 7074827"/>
              <a:gd name="connsiteY0" fmla="*/ 3727189 h 4376347"/>
              <a:gd name="connsiteX1" fmla="*/ 5697089 w 7074827"/>
              <a:gd name="connsiteY1" fmla="*/ 3971453 h 4376347"/>
              <a:gd name="connsiteX2" fmla="*/ 5687373 w 7074827"/>
              <a:gd name="connsiteY2" fmla="*/ 4376346 h 4376347"/>
              <a:gd name="connsiteX3" fmla="*/ 4957820 w 7074827"/>
              <a:gd name="connsiteY3" fmla="*/ 4376346 h 4376347"/>
              <a:gd name="connsiteX4" fmla="*/ 4968426 w 7074827"/>
              <a:gd name="connsiteY4" fmla="*/ 3971453 h 4376347"/>
              <a:gd name="connsiteX5" fmla="*/ 4965269 w 7074827"/>
              <a:gd name="connsiteY5" fmla="*/ 3747834 h 4376347"/>
              <a:gd name="connsiteX6" fmla="*/ 5014979 w 7074827"/>
              <a:gd name="connsiteY6" fmla="*/ 613614 h 4376347"/>
              <a:gd name="connsiteX7" fmla="*/ 5014979 w 7074827"/>
              <a:gd name="connsiteY7" fmla="*/ 613695 h 4376347"/>
              <a:gd name="connsiteX8" fmla="*/ 5535811 w 7074827"/>
              <a:gd name="connsiteY8" fmla="*/ 2313260 h 4376347"/>
              <a:gd name="connsiteX9" fmla="*/ 4820831 w 7074827"/>
              <a:gd name="connsiteY9" fmla="*/ 2453568 h 4376347"/>
              <a:gd name="connsiteX10" fmla="*/ 4344205 w 7074827"/>
              <a:gd name="connsiteY10" fmla="*/ 898197 h 4376347"/>
              <a:gd name="connsiteX11" fmla="*/ 4416342 w 7074827"/>
              <a:gd name="connsiteY11" fmla="*/ 0 h 4376347"/>
              <a:gd name="connsiteX12" fmla="*/ 5608839 w 7074827"/>
              <a:gd name="connsiteY12" fmla="*/ 0 h 4376347"/>
              <a:gd name="connsiteX13" fmla="*/ 7074827 w 7074827"/>
              <a:gd name="connsiteY13" fmla="*/ 1131694 h 4376347"/>
              <a:gd name="connsiteX14" fmla="*/ 7074827 w 7074827"/>
              <a:gd name="connsiteY14" fmla="*/ 2052238 h 4376347"/>
              <a:gd name="connsiteX15" fmla="*/ 0 w 7074827"/>
              <a:gd name="connsiteY15" fmla="*/ 0 h 4376347"/>
              <a:gd name="connsiteX16" fmla="*/ 960620 w 7074827"/>
              <a:gd name="connsiteY16" fmla="*/ 0 h 4376347"/>
              <a:gd name="connsiteX17" fmla="*/ 1475866 w 7074827"/>
              <a:gd name="connsiteY17" fmla="*/ 775945 h 4376347"/>
              <a:gd name="connsiteX18" fmla="*/ 2253348 w 7074827"/>
              <a:gd name="connsiteY18" fmla="*/ 3117623 h 4376347"/>
              <a:gd name="connsiteX19" fmla="*/ 2292777 w 7074827"/>
              <a:gd name="connsiteY19" fmla="*/ 4376347 h 4376347"/>
              <a:gd name="connsiteX20" fmla="*/ 1562252 w 7074827"/>
              <a:gd name="connsiteY20" fmla="*/ 4376347 h 4376347"/>
              <a:gd name="connsiteX21" fmla="*/ 1530677 w 7074827"/>
              <a:gd name="connsiteY21" fmla="*/ 3210973 h 4376347"/>
              <a:gd name="connsiteX22" fmla="*/ 841119 w 7074827"/>
              <a:gd name="connsiteY22" fmla="*/ 1133880 h 4376347"/>
              <a:gd name="connsiteX23" fmla="*/ 0 w 7074827"/>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74827" h="4376347">
                <a:moveTo>
                  <a:pt x="5693607" y="3727189"/>
                </a:moveTo>
                <a:cubicBezTo>
                  <a:pt x="5695955" y="3808152"/>
                  <a:pt x="5697089" y="3890328"/>
                  <a:pt x="5697089" y="3971453"/>
                </a:cubicBezTo>
                <a:cubicBezTo>
                  <a:pt x="5697089" y="4106336"/>
                  <a:pt x="5693769" y="4241382"/>
                  <a:pt x="5687373" y="4376346"/>
                </a:cubicBezTo>
                <a:lnTo>
                  <a:pt x="4957820" y="4376346"/>
                </a:lnTo>
                <a:cubicBezTo>
                  <a:pt x="4964783" y="4241382"/>
                  <a:pt x="4968426" y="4106336"/>
                  <a:pt x="4968426" y="3971453"/>
                </a:cubicBezTo>
                <a:cubicBezTo>
                  <a:pt x="4968426" y="3897210"/>
                  <a:pt x="4967374" y="3821996"/>
                  <a:pt x="4965269" y="3747834"/>
                </a:cubicBezTo>
                <a:close/>
                <a:moveTo>
                  <a:pt x="5014979" y="613614"/>
                </a:moveTo>
                <a:lnTo>
                  <a:pt x="5014979" y="613695"/>
                </a:lnTo>
                <a:cubicBezTo>
                  <a:pt x="5246208" y="1158977"/>
                  <a:pt x="5421492" y="1730816"/>
                  <a:pt x="5535811" y="2313260"/>
                </a:cubicBezTo>
                <a:lnTo>
                  <a:pt x="4820831" y="2453568"/>
                </a:lnTo>
                <a:cubicBezTo>
                  <a:pt x="4716228" y="1920430"/>
                  <a:pt x="4555841" y="1397169"/>
                  <a:pt x="4344205" y="898197"/>
                </a:cubicBezTo>
                <a:close/>
                <a:moveTo>
                  <a:pt x="4416342" y="0"/>
                </a:moveTo>
                <a:lnTo>
                  <a:pt x="5608839" y="0"/>
                </a:lnTo>
                <a:lnTo>
                  <a:pt x="7074827" y="1131694"/>
                </a:lnTo>
                <a:lnTo>
                  <a:pt x="7074827" y="2052238"/>
                </a:lnTo>
                <a:close/>
                <a:moveTo>
                  <a:pt x="0" y="0"/>
                </a:moveTo>
                <a:lnTo>
                  <a:pt x="960620" y="0"/>
                </a:lnTo>
                <a:cubicBezTo>
                  <a:pt x="1150234" y="244831"/>
                  <a:pt x="1322280" y="503668"/>
                  <a:pt x="1475866" y="775945"/>
                </a:cubicBezTo>
                <a:cubicBezTo>
                  <a:pt x="1884726" y="1500883"/>
                  <a:pt x="2146316" y="2288810"/>
                  <a:pt x="2253348" y="3117623"/>
                </a:cubicBezTo>
                <a:cubicBezTo>
                  <a:pt x="2307674" y="3538385"/>
                  <a:pt x="2320709" y="3958904"/>
                  <a:pt x="2292777" y="4376347"/>
                </a:cubicBezTo>
                <a:lnTo>
                  <a:pt x="1562252" y="4376347"/>
                </a:lnTo>
                <a:cubicBezTo>
                  <a:pt x="1591480" y="3990156"/>
                  <a:pt x="1580955" y="3600645"/>
                  <a:pt x="1530677" y="3210973"/>
                </a:cubicBezTo>
                <a:cubicBezTo>
                  <a:pt x="1435708" y="2475591"/>
                  <a:pt x="1203750" y="1776803"/>
                  <a:pt x="841119" y="1133880"/>
                </a:cubicBezTo>
                <a:cubicBezTo>
                  <a:pt x="607786" y="720161"/>
                  <a:pt x="326279" y="340933"/>
                  <a:pt x="0" y="0"/>
                </a:cubicBezTo>
                <a:close/>
              </a:path>
            </a:pathLst>
          </a:custGeom>
          <a:solidFill>
            <a:srgbClr val="F5EADB"/>
          </a:solidFill>
          <a:ln w="8096"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F95F7EBA-9C92-8204-1368-073A04601C83}"/>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00AD46F-1470-77CE-0D7F-584AB466A76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9C2B015A-B10E-B3C8-F00D-601C3330E6D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7B9F89E2-3D07-B3D2-945B-6BBF72E3458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3F346E61-C27D-E27A-A41C-288E19EB1BC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43C1389-BC8F-8ECF-C94D-0CB967A8DDA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1F1F7073-F69C-FC2D-FDA9-E2BFB9B7E19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CD7BC6FE-9BB7-AB30-9037-15F15B798E5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094C8A6-E1B9-996F-ED34-25D40E21D53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5555856C-DB9F-18B1-95D2-28C8293EFD2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F7CD67B0-E2A8-32C9-0207-C1C4DEC511A8}"/>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2C7ACED1-D5BA-21BD-961C-5F41A48B79F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525C258-7925-9532-7053-A15F577C8E0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D3DBF81-4324-18BE-7FC4-72E25FB88E0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A03E9851-8863-83F2-38DE-845C27B6BAC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BEE71D3D-8EFC-BAB4-A5AE-0A1C506AD91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199F903C-6FE1-C879-379C-B6F7C2A6F5E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E6D2D831-3BCA-6D22-5779-C482FC01DAC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384647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rside rød m lille billede - mellem grafik">
    <p:bg>
      <p:bgPr>
        <a:solidFill>
          <a:schemeClr val="accent2"/>
        </a:solidFill>
        <a:effectLst/>
      </p:bgPr>
    </p:bg>
    <p:spTree>
      <p:nvGrpSpPr>
        <p:cNvPr id="1" name=""/>
        <p:cNvGrpSpPr/>
        <p:nvPr/>
      </p:nvGrpSpPr>
      <p:grpSpPr>
        <a:xfrm>
          <a:off x="0" y="0"/>
          <a:ext cx="0" cy="0"/>
          <a:chOff x="0" y="0"/>
          <a:chExt cx="0" cy="0"/>
        </a:xfrm>
      </p:grpSpPr>
      <p:sp>
        <p:nvSpPr>
          <p:cNvPr id="35" name="Kombinationstegning 34">
            <a:extLst>
              <a:ext uri="{FF2B5EF4-FFF2-40B4-BE49-F238E27FC236}">
                <a16:creationId xmlns:a16="http://schemas.microsoft.com/office/drawing/2014/main" id="{1F54B437-0479-36A8-304D-C16D0761CD6C}"/>
              </a:ext>
            </a:extLst>
          </p:cNvPr>
          <p:cNvSpPr>
            <a:spLocks noChangeAspect="1"/>
          </p:cNvSpPr>
          <p:nvPr/>
        </p:nvSpPr>
        <p:spPr>
          <a:xfrm>
            <a:off x="0" y="0"/>
            <a:ext cx="10685128" cy="6858000"/>
          </a:xfrm>
          <a:custGeom>
            <a:avLst/>
            <a:gdLst>
              <a:gd name="connsiteX0" fmla="*/ 81 w 6818581"/>
              <a:gd name="connsiteY0" fmla="*/ 2174167 h 4376347"/>
              <a:gd name="connsiteX1" fmla="*/ 2643912 w 6818581"/>
              <a:gd name="connsiteY1" fmla="*/ 4376347 h 4376347"/>
              <a:gd name="connsiteX2" fmla="*/ 1505417 w 6818581"/>
              <a:gd name="connsiteY2" fmla="*/ 4376347 h 4376347"/>
              <a:gd name="connsiteX3" fmla="*/ 81 w 6818581"/>
              <a:gd name="connsiteY3" fmla="*/ 3122481 h 4376347"/>
              <a:gd name="connsiteX4" fmla="*/ 0 w 6818581"/>
              <a:gd name="connsiteY4" fmla="*/ 1134527 h 4376347"/>
              <a:gd name="connsiteX5" fmla="*/ 1340253 w 6818581"/>
              <a:gd name="connsiteY5" fmla="*/ 1249575 h 4376347"/>
              <a:gd name="connsiteX6" fmla="*/ 1341306 w 6818581"/>
              <a:gd name="connsiteY6" fmla="*/ 1249575 h 4376347"/>
              <a:gd name="connsiteX7" fmla="*/ 1534078 w 6818581"/>
              <a:gd name="connsiteY7" fmla="*/ 1247227 h 4376347"/>
              <a:gd name="connsiteX8" fmla="*/ 1552051 w 6818581"/>
              <a:gd name="connsiteY8" fmla="*/ 1975646 h 4376347"/>
              <a:gd name="connsiteX9" fmla="*/ 1341306 w 6818581"/>
              <a:gd name="connsiteY9" fmla="*/ 1978237 h 4376347"/>
              <a:gd name="connsiteX10" fmla="*/ 1341225 w 6818581"/>
              <a:gd name="connsiteY10" fmla="*/ 1978237 h 4376347"/>
              <a:gd name="connsiteX11" fmla="*/ 1340172 w 6818581"/>
              <a:gd name="connsiteY11" fmla="*/ 1978237 h 4376347"/>
              <a:gd name="connsiteX12" fmla="*/ 0 w 6818581"/>
              <a:gd name="connsiteY12" fmla="*/ 1872986 h 4376347"/>
              <a:gd name="connsiteX13" fmla="*/ 4385739 w 6818581"/>
              <a:gd name="connsiteY13" fmla="*/ 636608 h 4376347"/>
              <a:gd name="connsiteX14" fmla="*/ 4668136 w 6818581"/>
              <a:gd name="connsiteY14" fmla="*/ 1308354 h 4376347"/>
              <a:gd name="connsiteX15" fmla="*/ 2966628 w 6818581"/>
              <a:gd name="connsiteY15" fmla="*/ 1823275 h 4376347"/>
              <a:gd name="connsiteX16" fmla="*/ 2828992 w 6818581"/>
              <a:gd name="connsiteY16" fmla="*/ 1107729 h 4376347"/>
              <a:gd name="connsiteX17" fmla="*/ 4385739 w 6818581"/>
              <a:gd name="connsiteY17" fmla="*/ 636608 h 4376347"/>
              <a:gd name="connsiteX18" fmla="*/ 5591432 w 6818581"/>
              <a:gd name="connsiteY18" fmla="*/ 0 h 4376347"/>
              <a:gd name="connsiteX19" fmla="*/ 5591432 w 6818581"/>
              <a:gd name="connsiteY19" fmla="*/ 81 h 4376347"/>
              <a:gd name="connsiteX20" fmla="*/ 6818581 w 6818581"/>
              <a:gd name="connsiteY20" fmla="*/ 81 h 4376347"/>
              <a:gd name="connsiteX21" fmla="*/ 5929693 w 6818581"/>
              <a:gd name="connsiteY21" fmla="*/ 648914 h 4376347"/>
              <a:gd name="connsiteX22" fmla="*/ 5539211 w 6818581"/>
              <a:gd name="connsiteY22" fmla="*/ 33680 h 4376347"/>
              <a:gd name="connsiteX23" fmla="*/ 5591432 w 6818581"/>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18581" h="4376347">
                <a:moveTo>
                  <a:pt x="81" y="2174167"/>
                </a:moveTo>
                <a:lnTo>
                  <a:pt x="2643912" y="4376347"/>
                </a:lnTo>
                <a:lnTo>
                  <a:pt x="1505417" y="4376347"/>
                </a:lnTo>
                <a:lnTo>
                  <a:pt x="81" y="3122481"/>
                </a:lnTo>
                <a:close/>
                <a:moveTo>
                  <a:pt x="0" y="1134527"/>
                </a:moveTo>
                <a:cubicBezTo>
                  <a:pt x="441327" y="1210875"/>
                  <a:pt x="891802" y="1249575"/>
                  <a:pt x="1340253" y="1249575"/>
                </a:cubicBezTo>
                <a:lnTo>
                  <a:pt x="1341306" y="1249575"/>
                </a:lnTo>
                <a:cubicBezTo>
                  <a:pt x="1405185" y="1249575"/>
                  <a:pt x="1469955" y="1248765"/>
                  <a:pt x="1534078" y="1247227"/>
                </a:cubicBezTo>
                <a:lnTo>
                  <a:pt x="1552051" y="1975646"/>
                </a:lnTo>
                <a:cubicBezTo>
                  <a:pt x="1482019" y="1977347"/>
                  <a:pt x="1411096" y="1978237"/>
                  <a:pt x="1341306" y="1978237"/>
                </a:cubicBezTo>
                <a:lnTo>
                  <a:pt x="1341225" y="1978237"/>
                </a:lnTo>
                <a:lnTo>
                  <a:pt x="1340172" y="1978237"/>
                </a:lnTo>
                <a:cubicBezTo>
                  <a:pt x="892207" y="1978237"/>
                  <a:pt x="442379" y="1942857"/>
                  <a:pt x="0" y="1872986"/>
                </a:cubicBezTo>
                <a:close/>
                <a:moveTo>
                  <a:pt x="4385739" y="636608"/>
                </a:moveTo>
                <a:lnTo>
                  <a:pt x="4668136" y="1308354"/>
                </a:lnTo>
                <a:cubicBezTo>
                  <a:pt x="4122206" y="1537802"/>
                  <a:pt x="3549720" y="1711061"/>
                  <a:pt x="2966628" y="1823275"/>
                </a:cubicBezTo>
                <a:lnTo>
                  <a:pt x="2828992" y="1107729"/>
                </a:lnTo>
                <a:cubicBezTo>
                  <a:pt x="3362616" y="1005068"/>
                  <a:pt x="3886362" y="846544"/>
                  <a:pt x="4385739" y="636608"/>
                </a:cubicBezTo>
                <a:close/>
                <a:moveTo>
                  <a:pt x="5591432" y="0"/>
                </a:moveTo>
                <a:lnTo>
                  <a:pt x="5591432" y="81"/>
                </a:lnTo>
                <a:lnTo>
                  <a:pt x="6818581" y="81"/>
                </a:lnTo>
                <a:cubicBezTo>
                  <a:pt x="6536183" y="235520"/>
                  <a:pt x="6238970" y="452661"/>
                  <a:pt x="5929693" y="648914"/>
                </a:cubicBezTo>
                <a:lnTo>
                  <a:pt x="5539211" y="33680"/>
                </a:lnTo>
                <a:cubicBezTo>
                  <a:pt x="5556699" y="22589"/>
                  <a:pt x="5574025" y="11254"/>
                  <a:pt x="5591432" y="0"/>
                </a:cubicBezTo>
                <a:close/>
              </a:path>
            </a:pathLst>
          </a:custGeom>
          <a:solidFill>
            <a:schemeClr val="tx1">
              <a:alpha val="50000"/>
            </a:schemeClr>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8" name="Gruppe 7">
            <a:extLst>
              <a:ext uri="{FF2B5EF4-FFF2-40B4-BE49-F238E27FC236}">
                <a16:creationId xmlns:a16="http://schemas.microsoft.com/office/drawing/2014/main" id="{C1AFE439-5367-ECCC-6BA3-B193927DDFA0}"/>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872BEAA3-86E7-0A70-EE5E-581E63FC4F7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C4C0D19-AD9F-EB29-7894-8475438C369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0862BB85-64D9-2349-D214-E9106506623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8AFFC53-B120-A0B8-021B-D94EF4AD553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218EE22-201F-04EA-8353-01D135A7C11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01135084-6CAF-C782-E436-54C93C3A509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F2A9513-8278-557A-D56D-A8417375C8A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B4D820D-5277-BF3D-F3A2-BFFF201BF39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8F43CF8-4AA1-5655-024F-D9BD36D9BAE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7A35FB2-5D76-33F0-1D4C-105067A7C324}"/>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AF7F0E8-B76E-ECD2-2326-507B2A4ABD9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B422976-73F4-BBDE-722D-351884F8A59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8D60D47-E81F-FA72-D11B-82729BE01F1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5D0EC29-891F-D9A6-3646-74FD8E010B6F}"/>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97C98E8-AFD2-B12B-DAA9-6983A108F49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E2B7F372-F98E-B7AF-5032-0176EEBE39E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B4CF8E60-E2D4-3364-89F7-97E044E2811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Pladsholder til dato 27">
            <a:extLst>
              <a:ext uri="{FF2B5EF4-FFF2-40B4-BE49-F238E27FC236}">
                <a16:creationId xmlns:a16="http://schemas.microsoft.com/office/drawing/2014/main" id="{7E98ACB1-A8AA-6AC8-551C-BA0FCEFCE86A}"/>
              </a:ext>
            </a:extLst>
          </p:cNvPr>
          <p:cNvSpPr>
            <a:spLocks noGrp="1"/>
          </p:cNvSpPr>
          <p:nvPr>
            <p:ph type="dt" sz="half" idx="19"/>
          </p:nvPr>
        </p:nvSpPr>
        <p:spPr/>
        <p:txBody>
          <a:bodyPr/>
          <a:lstStyle>
            <a:lvl1pPr>
              <a:defRPr>
                <a:solidFill>
                  <a:schemeClr val="bg2"/>
                </a:solidFill>
              </a:defRPr>
            </a:lvl1pPr>
          </a:lstStyle>
          <a:p>
            <a:fld id="{CB945B48-1D41-B149-B548-E3143039E9CE}" type="datetime1">
              <a:rPr lang="da-DK" smtClean="0"/>
              <a:t>07-05-2024</a:t>
            </a:fld>
            <a:endParaRPr lang="da-DK" dirty="0"/>
          </a:p>
        </p:txBody>
      </p:sp>
      <p:sp>
        <p:nvSpPr>
          <p:cNvPr id="29" name="Pladsholder til sidefod 28">
            <a:extLst>
              <a:ext uri="{FF2B5EF4-FFF2-40B4-BE49-F238E27FC236}">
                <a16:creationId xmlns:a16="http://schemas.microsoft.com/office/drawing/2014/main" id="{CC9020C1-9DED-6753-D8E9-11030227FB9C}"/>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0" name="Pladsholder til slidenummer 29">
            <a:extLst>
              <a:ext uri="{FF2B5EF4-FFF2-40B4-BE49-F238E27FC236}">
                <a16:creationId xmlns:a16="http://schemas.microsoft.com/office/drawing/2014/main" id="{3320725D-0A50-083D-18F7-B06A1D673F70}"/>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35965893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Kontakt - stor grafik - sand">
    <p:bg>
      <p:bgPr>
        <a:solidFill>
          <a:srgbClr val="F9F2E9"/>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C7FCEE7D-964D-9CAE-78A0-B075F0547395}"/>
              </a:ext>
            </a:extLst>
          </p:cNvPr>
          <p:cNvSpPr/>
          <p:nvPr userDrawn="1"/>
        </p:nvSpPr>
        <p:spPr>
          <a:xfrm flipV="1">
            <a:off x="-3111"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rgbClr val="F5EADB"/>
          </a:solidFill>
          <a:ln w="12700"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093B81DB-EA77-3453-6845-C78477F4B40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38A9CF4-46D3-427B-D4D8-FFDFACA588D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B13CEA7F-79A2-F9A8-6EDF-7D773E7ECDA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578B9A97-F22D-AECD-3ACC-18C8804ABEB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F5BDFCE0-7235-A000-8D30-A850E02608D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369CA7B-D526-8491-D06B-FAFB7F0889E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BCEFBB10-3CAB-ABD7-E785-BC7E66FCC97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AA82A6C4-7100-DEFD-E7DE-367110B697D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4493757-6418-05C1-6D2C-B6EC78AB732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485C6BBC-4CDA-1ED4-42FB-8149E8CDE22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070E2C37-17D9-E805-8546-C3AABDDB10C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077EE9C-DBFD-1E5B-3630-5CD96C92F2F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DBF14737-A23C-D4AA-5312-A7411DB5D27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1A9B516-4AE5-1857-EC9F-5735DD4AA10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51250BDD-5F8A-F287-F59E-18B847955DA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8977BB0C-0B66-FF32-1889-D5E482E12E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A3010F20-D4D5-2014-8317-4C26D39C751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458FCC8C-B989-7D59-A135-C2EBE0AB82F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428202071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orside m billede - normal grafik - grøn">
    <p:bg>
      <p:bgPr>
        <a:solidFill>
          <a:srgbClr val="4B771D"/>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326C6D5C-F07C-6341-2C85-0287E8EB4F47}"/>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chemeClr val="accent6">
              <a:alpha val="50000"/>
            </a:schemeClr>
          </a:solidFill>
          <a:ln w="12700" cap="flat">
            <a:noFill/>
            <a:prstDash val="solid"/>
            <a:miter/>
          </a:ln>
        </p:spPr>
        <p:txBody>
          <a:bodyPr rtlCol="0" anchor="ctr"/>
          <a:lstStyle/>
          <a:p>
            <a:endParaRPr lang="da-DK"/>
          </a:p>
        </p:txBody>
      </p:sp>
      <p:sp>
        <p:nvSpPr>
          <p:cNvPr id="6" name="Pladsholder til billede 12">
            <a:extLst>
              <a:ext uri="{FF2B5EF4-FFF2-40B4-BE49-F238E27FC236}">
                <a16:creationId xmlns:a16="http://schemas.microsoft.com/office/drawing/2014/main" id="{42ECB26C-F50A-10A7-7976-79DE5E900DBA}"/>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7C8FA384-BDB7-744C-9D0F-1B7893E3BE62}"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9A608CB7-3A1D-FC12-59DA-54D7B50B25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Pladsholder til tekst 17">
            <a:extLst>
              <a:ext uri="{FF2B5EF4-FFF2-40B4-BE49-F238E27FC236}">
                <a16:creationId xmlns:a16="http://schemas.microsoft.com/office/drawing/2014/main" id="{13E240F7-4E36-1B89-01A8-E474CABFC99E}"/>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D98D207C-4C57-33C2-F1D4-11A34B6C8528}"/>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D55AAF45-9661-FD0E-EC6E-791BD7803B3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A3403D64-ABC6-2E73-ACCC-678625D8B30C}"/>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912165EF-6945-B8E2-8A4B-D1A9F1CAE88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148999D-FDA5-DCF4-B83E-F21B1D51F3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FC27D65-D662-724B-707E-DF47EAFE4F8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F1AFED8-E05A-546C-E629-06DD1E59F8D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23052A2-8734-7A78-2D78-3DDED007956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74BBEBE-52D4-DD77-463D-D860B4487D5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4D8C1C5-5491-DC78-5545-E442614CF73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021F727-D10F-F8F8-A2FB-513F047EA61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CF61F2-0DBE-614B-E644-557621EC67A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8AFAD3F-D747-3A3D-392D-F17C664D93C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5E6F0AE-A4FC-96FF-639C-272BE7D08B9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61D7330-F841-F080-1AE5-C47494D118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175AE24-4414-35C3-B253-F335C1658B2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A6284AB-FCCC-5466-A970-944B950E4B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43B28E6B-51F7-DAA3-15C2-F2C24CAE7FA9}"/>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22827805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Forside m billede - mellem grafik - grøn">
    <p:bg>
      <p:bgPr>
        <a:solidFill>
          <a:srgbClr val="4B771D"/>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A55CDFD3-367A-EEDD-F029-4C0A8985B7EC}"/>
              </a:ext>
            </a:extLst>
          </p:cNvPr>
          <p:cNvSpPr/>
          <p:nvPr userDrawn="1"/>
        </p:nvSpPr>
        <p:spPr>
          <a:xfrm>
            <a:off x="-5080" y="-6858"/>
            <a:ext cx="12181712" cy="6864858"/>
          </a:xfrm>
          <a:custGeom>
            <a:avLst/>
            <a:gdLst>
              <a:gd name="connsiteX0" fmla="*/ 11972670 w 12181712"/>
              <a:gd name="connsiteY0" fmla="*/ 6142609 h 6864858"/>
              <a:gd name="connsiteX1" fmla="*/ 12181712 w 12181712"/>
              <a:gd name="connsiteY1" fmla="*/ 6864731 h 6864858"/>
              <a:gd name="connsiteX2" fmla="*/ 10997056 w 12181712"/>
              <a:gd name="connsiteY2" fmla="*/ 6864731 h 6864858"/>
              <a:gd name="connsiteX3" fmla="*/ 10884280 w 12181712"/>
              <a:gd name="connsiteY3" fmla="*/ 6491986 h 6864858"/>
              <a:gd name="connsiteX4" fmla="*/ 11972543 w 12181712"/>
              <a:gd name="connsiteY4" fmla="*/ 6142736 h 6864858"/>
              <a:gd name="connsiteX5" fmla="*/ 9582071 w 12181712"/>
              <a:gd name="connsiteY5" fmla="*/ 1753298 h 6864858"/>
              <a:gd name="connsiteX6" fmla="*/ 10010328 w 12181712"/>
              <a:gd name="connsiteY6" fmla="*/ 2305224 h 6864858"/>
              <a:gd name="connsiteX7" fmla="*/ 11114912 w 12181712"/>
              <a:gd name="connsiteY7" fmla="*/ 4082160 h 6864858"/>
              <a:gd name="connsiteX8" fmla="*/ 10100055 w 12181712"/>
              <a:gd name="connsiteY8" fmla="*/ 4607940 h 6864858"/>
              <a:gd name="connsiteX9" fmla="*/ 8697594 w 12181712"/>
              <a:gd name="connsiteY9" fmla="*/ 2477134 h 6864858"/>
              <a:gd name="connsiteX10" fmla="*/ 9582022 w 12181712"/>
              <a:gd name="connsiteY10" fmla="*/ 1753234 h 6864858"/>
              <a:gd name="connsiteX11" fmla="*/ 9582149 w 12181712"/>
              <a:gd name="connsiteY11" fmla="*/ 1753234 h 6864858"/>
              <a:gd name="connsiteX12" fmla="*/ 9582071 w 12181712"/>
              <a:gd name="connsiteY12" fmla="*/ 1753298 h 6864858"/>
              <a:gd name="connsiteX13" fmla="*/ 0 w 12181712"/>
              <a:gd name="connsiteY13" fmla="*/ 1628647 h 6864858"/>
              <a:gd name="connsiteX14" fmla="*/ 1516253 w 12181712"/>
              <a:gd name="connsiteY14" fmla="*/ 2131821 h 6864858"/>
              <a:gd name="connsiteX15" fmla="*/ 1516126 w 12181712"/>
              <a:gd name="connsiteY15" fmla="*/ 2131695 h 6864858"/>
              <a:gd name="connsiteX16" fmla="*/ 4726177 w 12181712"/>
              <a:gd name="connsiteY16" fmla="*/ 4294123 h 6864858"/>
              <a:gd name="connsiteX17" fmla="*/ 6594220 w 12181712"/>
              <a:gd name="connsiteY17" fmla="*/ 6864730 h 6864858"/>
              <a:gd name="connsiteX18" fmla="*/ 5321158 w 12181712"/>
              <a:gd name="connsiteY18" fmla="*/ 6864730 h 6864858"/>
              <a:gd name="connsiteX19" fmla="*/ 5321154 w 12181712"/>
              <a:gd name="connsiteY19" fmla="*/ 6864858 h 6864858"/>
              <a:gd name="connsiteX20" fmla="*/ 5079 w 12181712"/>
              <a:gd name="connsiteY20" fmla="*/ 6864858 h 6864858"/>
              <a:gd name="connsiteX21" fmla="*/ 5079 w 12181712"/>
              <a:gd name="connsiteY21" fmla="*/ 2811636 h 6864858"/>
              <a:gd name="connsiteX22" fmla="*/ 0 w 12181712"/>
              <a:gd name="connsiteY22" fmla="*/ 2810129 h 6864858"/>
              <a:gd name="connsiteX23" fmla="*/ 5956552 w 12181712"/>
              <a:gd name="connsiteY23" fmla="*/ 0 h 6864858"/>
              <a:gd name="connsiteX24" fmla="*/ 5956680 w 12181712"/>
              <a:gd name="connsiteY24" fmla="*/ 0 h 6864858"/>
              <a:gd name="connsiteX25" fmla="*/ 7857869 w 12181712"/>
              <a:gd name="connsiteY25" fmla="*/ 0 h 6864858"/>
              <a:gd name="connsiteX26" fmla="*/ 8031097 w 12181712"/>
              <a:gd name="connsiteY26" fmla="*/ 148844 h 6864858"/>
              <a:gd name="connsiteX27" fmla="*/ 7277733 w 12181712"/>
              <a:gd name="connsiteY27" fmla="*/ 1008507 h 6864858"/>
              <a:gd name="connsiteX28" fmla="*/ 5956552 w 12181712"/>
              <a:gd name="connsiteY28"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81712" h="6864858">
                <a:moveTo>
                  <a:pt x="11972670" y="6142609"/>
                </a:moveTo>
                <a:cubicBezTo>
                  <a:pt x="12049124" y="6380988"/>
                  <a:pt x="12118720" y="6621907"/>
                  <a:pt x="12181712" y="6864731"/>
                </a:cubicBezTo>
                <a:lnTo>
                  <a:pt x="10997056" y="6864731"/>
                </a:lnTo>
                <a:cubicBezTo>
                  <a:pt x="10961369" y="6739890"/>
                  <a:pt x="10923904" y="6615557"/>
                  <a:pt x="10884280" y="6491986"/>
                </a:cubicBezTo>
                <a:lnTo>
                  <a:pt x="11972543" y="6142736"/>
                </a:lnTo>
                <a:close/>
                <a:moveTo>
                  <a:pt x="9582071" y="1753298"/>
                </a:moveTo>
                <a:lnTo>
                  <a:pt x="10010328" y="2305224"/>
                </a:lnTo>
                <a:cubicBezTo>
                  <a:pt x="10424278" y="2868318"/>
                  <a:pt x="10794491" y="3463702"/>
                  <a:pt x="11114912" y="4082160"/>
                </a:cubicBezTo>
                <a:lnTo>
                  <a:pt x="10100055" y="4607940"/>
                </a:lnTo>
                <a:cubicBezTo>
                  <a:pt x="9709276" y="3853687"/>
                  <a:pt x="9237344" y="3136645"/>
                  <a:pt x="8697594" y="2477134"/>
                </a:cubicBezTo>
                <a:close/>
                <a:moveTo>
                  <a:pt x="9582022" y="1753234"/>
                </a:moveTo>
                <a:lnTo>
                  <a:pt x="9582149" y="1753234"/>
                </a:lnTo>
                <a:lnTo>
                  <a:pt x="9582071" y="1753298"/>
                </a:lnTo>
                <a:close/>
                <a:moveTo>
                  <a:pt x="0" y="1628647"/>
                </a:moveTo>
                <a:cubicBezTo>
                  <a:pt x="516001" y="1755267"/>
                  <a:pt x="1022223" y="1923033"/>
                  <a:pt x="1516253" y="2131821"/>
                </a:cubicBezTo>
                <a:lnTo>
                  <a:pt x="1516126" y="2131695"/>
                </a:lnTo>
                <a:cubicBezTo>
                  <a:pt x="2718816" y="2639948"/>
                  <a:pt x="3798824" y="3367531"/>
                  <a:pt x="4726177" y="4294123"/>
                </a:cubicBezTo>
                <a:cubicBezTo>
                  <a:pt x="5486526" y="5053964"/>
                  <a:pt x="6112890" y="5916294"/>
                  <a:pt x="6594220" y="6864730"/>
                </a:cubicBezTo>
                <a:lnTo>
                  <a:pt x="5321158" y="6864730"/>
                </a:lnTo>
                <a:lnTo>
                  <a:pt x="5321154" y="6864858"/>
                </a:lnTo>
                <a:lnTo>
                  <a:pt x="5079" y="6864858"/>
                </a:lnTo>
                <a:lnTo>
                  <a:pt x="5079" y="2811636"/>
                </a:lnTo>
                <a:lnTo>
                  <a:pt x="0" y="2810129"/>
                </a:lnTo>
                <a:close/>
                <a:moveTo>
                  <a:pt x="5956552" y="0"/>
                </a:moveTo>
                <a:lnTo>
                  <a:pt x="5956680" y="0"/>
                </a:lnTo>
                <a:lnTo>
                  <a:pt x="7857869" y="0"/>
                </a:lnTo>
                <a:cubicBezTo>
                  <a:pt x="7916035" y="49149"/>
                  <a:pt x="7973820" y="98679"/>
                  <a:pt x="8031097" y="148844"/>
                </a:cubicBezTo>
                <a:lnTo>
                  <a:pt x="7277733" y="1008507"/>
                </a:lnTo>
                <a:cubicBezTo>
                  <a:pt x="6860792" y="643255"/>
                  <a:pt x="6418578" y="305943"/>
                  <a:pt x="5956552" y="0"/>
                </a:cubicBezTo>
                <a:close/>
              </a:path>
            </a:pathLst>
          </a:custGeom>
          <a:solidFill>
            <a:schemeClr val="accent6">
              <a:alpha val="50000"/>
            </a:scheme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E7C68CAB-2CE1-A94F-B8C4-C1B248F6778E}"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0" name="Titel 1">
            <a:extLst>
              <a:ext uri="{FF2B5EF4-FFF2-40B4-BE49-F238E27FC236}">
                <a16:creationId xmlns:a16="http://schemas.microsoft.com/office/drawing/2014/main" id="{8B89742A-3881-1898-0E04-A10450146EA1}"/>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41" name="Pladsholder til tekst 17">
            <a:extLst>
              <a:ext uri="{FF2B5EF4-FFF2-40B4-BE49-F238E27FC236}">
                <a16:creationId xmlns:a16="http://schemas.microsoft.com/office/drawing/2014/main" id="{5F9FAAED-E2E1-FA45-F246-B7DAE67CEC31}"/>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349735898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orside m billede - stor grafik - grøn">
    <p:bg>
      <p:bgPr>
        <a:solidFill>
          <a:srgbClr val="4B771D"/>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F5F840D5-9D6D-84E7-4E62-500E2E05381C}"/>
              </a:ext>
            </a:extLst>
          </p:cNvPr>
          <p:cNvSpPr/>
          <p:nvPr userDrawn="1"/>
        </p:nvSpPr>
        <p:spPr>
          <a:xfrm>
            <a:off x="0"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accent6">
              <a:alpha val="50000"/>
            </a:scheme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9B04EEB5-6866-4345-9679-BCF30C993B8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225073768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Forside m stort billede - normal grafik - grøn">
    <p:bg>
      <p:bgPr>
        <a:solidFill>
          <a:srgbClr val="E1F2CF"/>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70527F30-6062-00E2-3655-C9C03E29858D}"/>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3B7800"/>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55BC50BB-CD22-7E4C-BA3C-FBAC6356F9F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dirty="0"/>
              <a:t>Dette er sidefods tekst</a:t>
            </a:r>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32FF3156-AF2C-DA54-A4CA-67837C2208CF}"/>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Titel 1">
            <a:extLst>
              <a:ext uri="{FF2B5EF4-FFF2-40B4-BE49-F238E27FC236}">
                <a16:creationId xmlns:a16="http://schemas.microsoft.com/office/drawing/2014/main" id="{8BA8CC93-5D29-AB9B-FBD0-1A21D63C4206}"/>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9" name="Pladsholder til tekst 17">
            <a:extLst>
              <a:ext uri="{FF2B5EF4-FFF2-40B4-BE49-F238E27FC236}">
                <a16:creationId xmlns:a16="http://schemas.microsoft.com/office/drawing/2014/main" id="{6DDD41FD-121C-7330-0881-AB85CA34733A}"/>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9E070BA6-AB46-50B2-3AE7-8714C57CA770}"/>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039BE988-F42D-3266-A028-6D84D7BF3E0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C6944F5-D772-DC88-B30A-234ADD67803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DB3A606-4FD0-EA02-9D10-2B88627BB80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3AC30F42-575B-4299-0358-8AEE2541142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CBB6F3E2-184B-FA57-533E-C14C25D554A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CB7B133-FFA8-86F9-94AD-A778423B3F8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BFEDF91-B14D-53D8-F0A1-465E2D913AB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6042C4D-A265-14C7-0427-4498FD4665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E6CEA9DE-F111-88A8-69E3-A44A323303F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C0AC74C-FD5E-F257-7D3B-AAC60DC3C1A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44329B1-3B3B-AB67-ED15-892F561C53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5BDBDBC5-B763-3E35-7595-19880371E4C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B336186-B0C8-BBD3-D4B8-03E62858247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1C582FBA-4AF9-973A-5D18-C23904C96B0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8D350C3-1580-80A8-4B08-939219B05F2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6CF8326-3D7C-538A-6E4E-67EB1473536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694E3E2-42FE-2146-289C-E269AA0EDB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01179903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Forside m stort billede - mellem grafik - grøn">
    <p:bg>
      <p:bgPr>
        <a:solidFill>
          <a:srgbClr val="E1F2CF"/>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21AAC95D-D6A2-37E6-1C8B-A7A23993BC2D}"/>
              </a:ext>
            </a:extLst>
          </p:cNvPr>
          <p:cNvSpPr/>
          <p:nvPr userDrawn="1"/>
        </p:nvSpPr>
        <p:spPr>
          <a:xfrm>
            <a:off x="-5080" y="-6858"/>
            <a:ext cx="12181713" cy="6864731"/>
          </a:xfrm>
          <a:custGeom>
            <a:avLst/>
            <a:gdLst>
              <a:gd name="connsiteX0" fmla="*/ 11972671 w 12181713"/>
              <a:gd name="connsiteY0" fmla="*/ 6142609 h 6864731"/>
              <a:gd name="connsiteX1" fmla="*/ 12181713 w 12181713"/>
              <a:gd name="connsiteY1" fmla="*/ 6864731 h 6864731"/>
              <a:gd name="connsiteX2" fmla="*/ 10997057 w 12181713"/>
              <a:gd name="connsiteY2" fmla="*/ 6864731 h 6864731"/>
              <a:gd name="connsiteX3" fmla="*/ 10884281 w 12181713"/>
              <a:gd name="connsiteY3" fmla="*/ 6491986 h 6864731"/>
              <a:gd name="connsiteX4" fmla="*/ 11972544 w 12181713"/>
              <a:gd name="connsiteY4" fmla="*/ 6142736 h 6864731"/>
              <a:gd name="connsiteX5" fmla="*/ 9582072 w 12181713"/>
              <a:gd name="connsiteY5" fmla="*/ 1753298 h 6864731"/>
              <a:gd name="connsiteX6" fmla="*/ 10010329 w 12181713"/>
              <a:gd name="connsiteY6" fmla="*/ 2305224 h 6864731"/>
              <a:gd name="connsiteX7" fmla="*/ 11114913 w 12181713"/>
              <a:gd name="connsiteY7" fmla="*/ 4082160 h 6864731"/>
              <a:gd name="connsiteX8" fmla="*/ 10100056 w 12181713"/>
              <a:gd name="connsiteY8" fmla="*/ 4607940 h 6864731"/>
              <a:gd name="connsiteX9" fmla="*/ 8697595 w 12181713"/>
              <a:gd name="connsiteY9" fmla="*/ 2477134 h 6864731"/>
              <a:gd name="connsiteX10" fmla="*/ 9582023 w 12181713"/>
              <a:gd name="connsiteY10" fmla="*/ 1753234 h 6864731"/>
              <a:gd name="connsiteX11" fmla="*/ 9582150 w 12181713"/>
              <a:gd name="connsiteY11" fmla="*/ 1753234 h 6864731"/>
              <a:gd name="connsiteX12" fmla="*/ 9582072 w 12181713"/>
              <a:gd name="connsiteY12" fmla="*/ 1753298 h 6864731"/>
              <a:gd name="connsiteX13" fmla="*/ 0 w 12181713"/>
              <a:gd name="connsiteY13" fmla="*/ 1628647 h 6864731"/>
              <a:gd name="connsiteX14" fmla="*/ 1516254 w 12181713"/>
              <a:gd name="connsiteY14" fmla="*/ 2131821 h 6864731"/>
              <a:gd name="connsiteX15" fmla="*/ 1516126 w 12181713"/>
              <a:gd name="connsiteY15" fmla="*/ 2131695 h 6864731"/>
              <a:gd name="connsiteX16" fmla="*/ 4726178 w 12181713"/>
              <a:gd name="connsiteY16" fmla="*/ 4294123 h 6864731"/>
              <a:gd name="connsiteX17" fmla="*/ 6594221 w 12181713"/>
              <a:gd name="connsiteY17" fmla="*/ 6864730 h 6864731"/>
              <a:gd name="connsiteX18" fmla="*/ 5290439 w 12181713"/>
              <a:gd name="connsiteY18" fmla="*/ 6864730 h 6864731"/>
              <a:gd name="connsiteX19" fmla="*/ 3918332 w 12181713"/>
              <a:gd name="connsiteY19" fmla="*/ 5102732 h 6864731"/>
              <a:gd name="connsiteX20" fmla="*/ 1071246 w 12181713"/>
              <a:gd name="connsiteY20" fmla="*/ 3184651 h 6864731"/>
              <a:gd name="connsiteX21" fmla="*/ 0 w 12181713"/>
              <a:gd name="connsiteY21" fmla="*/ 2810129 h 6864731"/>
              <a:gd name="connsiteX22" fmla="*/ 5956553 w 12181713"/>
              <a:gd name="connsiteY22" fmla="*/ 0 h 6864731"/>
              <a:gd name="connsiteX23" fmla="*/ 5956681 w 12181713"/>
              <a:gd name="connsiteY23" fmla="*/ 0 h 6864731"/>
              <a:gd name="connsiteX24" fmla="*/ 7857870 w 12181713"/>
              <a:gd name="connsiteY24" fmla="*/ 0 h 6864731"/>
              <a:gd name="connsiteX25" fmla="*/ 8031098 w 12181713"/>
              <a:gd name="connsiteY25" fmla="*/ 148844 h 6864731"/>
              <a:gd name="connsiteX26" fmla="*/ 7277734 w 12181713"/>
              <a:gd name="connsiteY26" fmla="*/ 1008507 h 6864731"/>
              <a:gd name="connsiteX27" fmla="*/ 5956553 w 12181713"/>
              <a:gd name="connsiteY27" fmla="*/ 0 h 68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1">
                <a:moveTo>
                  <a:pt x="11972671" y="6142609"/>
                </a:moveTo>
                <a:cubicBezTo>
                  <a:pt x="12049125" y="6380988"/>
                  <a:pt x="12118721" y="6621907"/>
                  <a:pt x="12181713" y="6864731"/>
                </a:cubicBezTo>
                <a:lnTo>
                  <a:pt x="10997057" y="6864731"/>
                </a:lnTo>
                <a:cubicBezTo>
                  <a:pt x="10961370" y="6739890"/>
                  <a:pt x="10923905" y="6615557"/>
                  <a:pt x="10884281" y="6491986"/>
                </a:cubicBezTo>
                <a:lnTo>
                  <a:pt x="11972544" y="6142736"/>
                </a:lnTo>
                <a:close/>
                <a:moveTo>
                  <a:pt x="9582072" y="1753298"/>
                </a:moveTo>
                <a:lnTo>
                  <a:pt x="10010329" y="2305224"/>
                </a:lnTo>
                <a:cubicBezTo>
                  <a:pt x="10424279" y="2868318"/>
                  <a:pt x="10794492" y="3463702"/>
                  <a:pt x="11114913" y="4082160"/>
                </a:cubicBezTo>
                <a:lnTo>
                  <a:pt x="10100056" y="4607940"/>
                </a:lnTo>
                <a:cubicBezTo>
                  <a:pt x="9709277" y="3853687"/>
                  <a:pt x="9237345" y="3136645"/>
                  <a:pt x="8697595" y="2477134"/>
                </a:cubicBezTo>
                <a:close/>
                <a:moveTo>
                  <a:pt x="9582023" y="1753234"/>
                </a:moveTo>
                <a:lnTo>
                  <a:pt x="9582150" y="1753234"/>
                </a:lnTo>
                <a:lnTo>
                  <a:pt x="9582072" y="1753298"/>
                </a:lnTo>
                <a:close/>
                <a:moveTo>
                  <a:pt x="0" y="1628647"/>
                </a:moveTo>
                <a:cubicBezTo>
                  <a:pt x="516001" y="1755266"/>
                  <a:pt x="1022223" y="1923033"/>
                  <a:pt x="1516254" y="2131821"/>
                </a:cubicBezTo>
                <a:lnTo>
                  <a:pt x="1516126" y="2131695"/>
                </a:lnTo>
                <a:cubicBezTo>
                  <a:pt x="2718816" y="2639948"/>
                  <a:pt x="3798825" y="3367531"/>
                  <a:pt x="4726178" y="4294123"/>
                </a:cubicBezTo>
                <a:cubicBezTo>
                  <a:pt x="5486527" y="5053964"/>
                  <a:pt x="6112891" y="5916294"/>
                  <a:pt x="6594221" y="6864730"/>
                </a:cubicBezTo>
                <a:lnTo>
                  <a:pt x="5290439" y="6864730"/>
                </a:lnTo>
                <a:cubicBezTo>
                  <a:pt x="4910709" y="6225539"/>
                  <a:pt x="4451732" y="5635751"/>
                  <a:pt x="3918332" y="5102732"/>
                </a:cubicBezTo>
                <a:cubicBezTo>
                  <a:pt x="3095626" y="4280788"/>
                  <a:pt x="2137665" y="3635374"/>
                  <a:pt x="1071246" y="3184651"/>
                </a:cubicBezTo>
                <a:cubicBezTo>
                  <a:pt x="720852" y="3036570"/>
                  <a:pt x="363348" y="2911601"/>
                  <a:pt x="0" y="2810129"/>
                </a:cubicBezTo>
                <a:close/>
                <a:moveTo>
                  <a:pt x="5956553" y="0"/>
                </a:moveTo>
                <a:lnTo>
                  <a:pt x="5956681"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3B7800"/>
          </a:solidFill>
          <a:ln w="12700" cap="flat">
            <a:noFill/>
            <a:prstDash val="solid"/>
            <a:miter/>
          </a:ln>
        </p:spPr>
        <p:txBody>
          <a:bodyPr rtlCol="0" anchor="ctr"/>
          <a:lstStyle/>
          <a:p>
            <a:endParaRPr lang="da-DK"/>
          </a:p>
        </p:txBody>
      </p:sp>
      <p:sp>
        <p:nvSpPr>
          <p:cNvPr id="7" name="Pladsholder til billede 12">
            <a:extLst>
              <a:ext uri="{FF2B5EF4-FFF2-40B4-BE49-F238E27FC236}">
                <a16:creationId xmlns:a16="http://schemas.microsoft.com/office/drawing/2014/main" id="{8BBAFE71-6390-1C61-FDAB-76104489AB8A}"/>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9DD1CEC6-0558-9A12-46ED-2F24835C7A28}"/>
              </a:ext>
            </a:extLst>
          </p:cNvPr>
          <p:cNvSpPr>
            <a:spLocks noGrp="1"/>
          </p:cNvSpPr>
          <p:nvPr>
            <p:ph type="dt" sz="half" idx="19"/>
          </p:nvPr>
        </p:nvSpPr>
        <p:spPr/>
        <p:txBody>
          <a:bodyPr/>
          <a:lstStyle>
            <a:lvl1pPr>
              <a:defRPr>
                <a:solidFill>
                  <a:schemeClr val="bg2"/>
                </a:solidFill>
              </a:defRPr>
            </a:lvl1pPr>
          </a:lstStyle>
          <a:p>
            <a:fld id="{70496B79-9B3F-6042-BE81-51EC00336814}" type="datetime1">
              <a:rPr lang="da-DK" smtClean="0"/>
              <a:t>07-05-2024</a:t>
            </a:fld>
            <a:endParaRPr lang="da-DK" dirty="0"/>
          </a:p>
        </p:txBody>
      </p:sp>
      <p:sp>
        <p:nvSpPr>
          <p:cNvPr id="10" name="Pladsholder til sidefod 9">
            <a:extLst>
              <a:ext uri="{FF2B5EF4-FFF2-40B4-BE49-F238E27FC236}">
                <a16:creationId xmlns:a16="http://schemas.microsoft.com/office/drawing/2014/main" id="{DD61ABB8-76D6-04B6-8E7B-1EA76D3BB6C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E931FC25-1963-B870-ECA7-3D2F1073D53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22539540-AC42-739B-F8CE-00A549263F9E}"/>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74548DC-AEBE-6371-8D8A-4EB885B4515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940119-B6F3-5043-4C82-B50FD7F914A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0A5A04-EFCF-3CE1-45D1-5AC875E856D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E18FC7C-1B0E-B59C-3E22-3A4E01E4F6B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16467DC-174A-7575-0CDB-02E2A12957B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2B5D7FF0-041A-B837-B281-755122E3910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32EF1EA-FDB7-4C69-7805-EB6B47164BB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C3597E27-4F7F-7CBE-7E7C-55F18486B2A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3A2F6FB-7C9B-6664-B55B-9DC64E70F24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1D9B632-ED2B-CADA-294B-3F6A35FB48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34D51EE-5CF2-1F45-8E8F-8836171A5D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A1D7893-47BB-DFAD-46B6-EE1E37DE73A4}"/>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1538608-68D6-45D2-A4DF-0F986CE33B2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C4883CC1-4116-34CF-5D69-D986BEA845A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52D3C31-71EE-65FF-3DB0-50555F4F086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CA9E8701-F7C9-2C06-EAA1-7CCFCE7AE95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8AAEA7D-E80C-D1BD-E5E7-01192D4C561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6365047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Forside m stort billede - stor grafik - grøn">
    <p:bg>
      <p:bgPr>
        <a:solidFill>
          <a:srgbClr val="E1F2CF"/>
        </a:solidFill>
        <a:effectLst/>
      </p:bgPr>
    </p:bg>
    <p:spTree>
      <p:nvGrpSpPr>
        <p:cNvPr id="1" name=""/>
        <p:cNvGrpSpPr/>
        <p:nvPr/>
      </p:nvGrpSpPr>
      <p:grpSpPr>
        <a:xfrm>
          <a:off x="0" y="0"/>
          <a:ext cx="0" cy="0"/>
          <a:chOff x="0" y="0"/>
          <a:chExt cx="0" cy="0"/>
        </a:xfrm>
      </p:grpSpPr>
      <p:sp>
        <p:nvSpPr>
          <p:cNvPr id="25" name="Grafik 3">
            <a:extLst>
              <a:ext uri="{FF2B5EF4-FFF2-40B4-BE49-F238E27FC236}">
                <a16:creationId xmlns:a16="http://schemas.microsoft.com/office/drawing/2014/main" id="{E7A5ED76-17B1-C6C4-015E-B8BC3A78360A}"/>
              </a:ext>
            </a:extLst>
          </p:cNvPr>
          <p:cNvSpPr/>
          <p:nvPr userDrawn="1"/>
        </p:nvSpPr>
        <p:spPr>
          <a:xfrm flipH="1" flipV="1">
            <a:off x="319532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3B7800"/>
          </a:solidFill>
          <a:ln w="12700" cap="flat">
            <a:noFill/>
            <a:prstDash val="solid"/>
            <a:miter/>
          </a:ln>
        </p:spPr>
        <p:txBody>
          <a:bodyPr rtlCol="0" anchor="ctr"/>
          <a:lstStyle/>
          <a:p>
            <a:endParaRPr lang="da-DK"/>
          </a:p>
        </p:txBody>
      </p:sp>
      <p:pic>
        <p:nvPicPr>
          <p:cNvPr id="28" name="Grafik 27">
            <a:extLst>
              <a:ext uri="{FF2B5EF4-FFF2-40B4-BE49-F238E27FC236}">
                <a16:creationId xmlns:a16="http://schemas.microsoft.com/office/drawing/2014/main" id="{7842C88D-A7D5-A834-C90F-EC0053C0E7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0" cy="0"/>
          </a:xfrm>
          <a:prstGeom prst="rect">
            <a:avLst/>
          </a:prstGeom>
        </p:spPr>
      </p:pic>
      <p:sp>
        <p:nvSpPr>
          <p:cNvPr id="5" name="Pladsholder til billede 12">
            <a:extLst>
              <a:ext uri="{FF2B5EF4-FFF2-40B4-BE49-F238E27FC236}">
                <a16:creationId xmlns:a16="http://schemas.microsoft.com/office/drawing/2014/main" id="{48621738-C883-4877-C6ED-0AB1B494BC4B}"/>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3" name="Pladsholder til dato 32">
            <a:extLst>
              <a:ext uri="{FF2B5EF4-FFF2-40B4-BE49-F238E27FC236}">
                <a16:creationId xmlns:a16="http://schemas.microsoft.com/office/drawing/2014/main" id="{57EC933A-8423-1474-78BA-9CD502B9416A}"/>
              </a:ext>
            </a:extLst>
          </p:cNvPr>
          <p:cNvSpPr>
            <a:spLocks noGrp="1"/>
          </p:cNvSpPr>
          <p:nvPr>
            <p:ph type="dt" sz="half" idx="19"/>
          </p:nvPr>
        </p:nvSpPr>
        <p:spPr/>
        <p:txBody>
          <a:bodyPr/>
          <a:lstStyle>
            <a:lvl1pPr>
              <a:defRPr>
                <a:solidFill>
                  <a:schemeClr val="bg2"/>
                </a:solidFill>
              </a:defRPr>
            </a:lvl1pPr>
          </a:lstStyle>
          <a:p>
            <a:fld id="{DA3AD31B-50DE-2A48-B5F0-AAD6A4CF7FC7}" type="datetime1">
              <a:rPr lang="da-DK" smtClean="0"/>
              <a:t>07-05-2024</a:t>
            </a:fld>
            <a:endParaRPr lang="da-DK" dirty="0"/>
          </a:p>
        </p:txBody>
      </p:sp>
      <p:sp>
        <p:nvSpPr>
          <p:cNvPr id="34" name="Pladsholder til sidefod 33">
            <a:extLst>
              <a:ext uri="{FF2B5EF4-FFF2-40B4-BE49-F238E27FC236}">
                <a16:creationId xmlns:a16="http://schemas.microsoft.com/office/drawing/2014/main" id="{F5C058E1-D030-018B-1046-9C922651CA4D}"/>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5" name="Pladsholder til slidenummer 34">
            <a:extLst>
              <a:ext uri="{FF2B5EF4-FFF2-40B4-BE49-F238E27FC236}">
                <a16:creationId xmlns:a16="http://schemas.microsoft.com/office/drawing/2014/main" id="{1169EF69-9E18-3FBC-53BE-58A932F3E60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10B0B3B2-5D20-F192-8391-D4F9C47B55F7}"/>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AB6D589E-1D3D-2E1F-54AA-7D71E15F38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03E7C29-C00A-CFEB-5FFC-4D3F889B1D1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0285620E-CC5E-498C-B216-BA5903D3AF7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E78A30AA-9031-8E0E-4353-E6E712EDF0E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58E2E149-9F53-1946-4233-8BCC1D487AE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D286F8B-81FB-36B1-40B8-04070155A25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87A491D3-CBFC-C15C-86B3-92800EAE38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551709-13D3-C572-2FCA-E2DB5F343B7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4" name="Kombinationstegning 13">
              <a:extLst>
                <a:ext uri="{FF2B5EF4-FFF2-40B4-BE49-F238E27FC236}">
                  <a16:creationId xmlns:a16="http://schemas.microsoft.com/office/drawing/2014/main" id="{0D00E245-871F-87E5-0698-B385493CE960}"/>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412F049-F0D1-4DFE-6A11-FB7E57FCE05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16C9745-F852-56D9-3CD9-BF6F6F0400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1A154B0-D54C-54A9-DFCB-424793431D6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288BCF2-267C-3B5C-3347-A5F7180EC174}"/>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9C8C709C-5C92-C938-F57A-B8D68C5287B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2D6BE20-6931-CB55-3D1B-C76A2BC0EE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3ED3E5A-779E-7C05-2060-8A4283EABA2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F437A0AE-47E0-EBBD-41ED-AAEDFDCA7FD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05145335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Video forside m stor grafik - grøn">
    <p:bg>
      <p:bgPr>
        <a:solidFill>
          <a:schemeClr val="accent4"/>
        </a:solidFill>
        <a:effectLst/>
      </p:bgPr>
    </p:bg>
    <p:spTree>
      <p:nvGrpSpPr>
        <p:cNvPr id="1" name=""/>
        <p:cNvGrpSpPr/>
        <p:nvPr/>
      </p:nvGrpSpPr>
      <p:grpSpPr>
        <a:xfrm>
          <a:off x="0" y="0"/>
          <a:ext cx="0" cy="0"/>
          <a:chOff x="0" y="0"/>
          <a:chExt cx="0" cy="0"/>
        </a:xfrm>
      </p:grpSpPr>
      <p:sp>
        <p:nvSpPr>
          <p:cNvPr id="34" name="Pladsholder til medieklip 33">
            <a:extLst>
              <a:ext uri="{FF2B5EF4-FFF2-40B4-BE49-F238E27FC236}">
                <a16:creationId xmlns:a16="http://schemas.microsoft.com/office/drawing/2014/main" id="{B5A3C3AF-41FB-F3D9-E1A2-98E16D137815}"/>
              </a:ext>
            </a:extLst>
          </p:cNvPr>
          <p:cNvSpPr>
            <a:spLocks noGrp="1"/>
          </p:cNvSpPr>
          <p:nvPr>
            <p:ph type="media" sz="quarter" idx="24"/>
          </p:nvPr>
        </p:nvSpPr>
        <p:spPr>
          <a:xfrm>
            <a:off x="0" y="0"/>
            <a:ext cx="12192000" cy="6858000"/>
          </a:xfrm>
        </p:spPr>
        <p:txBody>
          <a:bodyPr anchor="ctr">
            <a:normAutofit/>
          </a:bodyPr>
          <a:lstStyle>
            <a:lvl1pPr marL="0" indent="0" algn="ctr">
              <a:buNone/>
              <a:defRPr sz="1000">
                <a:solidFill>
                  <a:schemeClr val="bg1"/>
                </a:solidFill>
              </a:defRPr>
            </a:lvl1pPr>
          </a:lstStyle>
          <a:p>
            <a:endParaRPr lang="da-DK"/>
          </a:p>
        </p:txBody>
      </p:sp>
      <p:sp>
        <p:nvSpPr>
          <p:cNvPr id="29" name="Pladsholder til tekst 15">
            <a:extLst>
              <a:ext uri="{FF2B5EF4-FFF2-40B4-BE49-F238E27FC236}">
                <a16:creationId xmlns:a16="http://schemas.microsoft.com/office/drawing/2014/main" id="{4ED1257A-A21B-1672-3D83-1A8083C222F5}"/>
              </a:ext>
            </a:extLst>
          </p:cNvPr>
          <p:cNvSpPr>
            <a:spLocks noGrp="1"/>
          </p:cNvSpPr>
          <p:nvPr>
            <p:ph type="body" sz="quarter" idx="23" hasCustomPrompt="1"/>
          </p:nvPr>
        </p:nvSpPr>
        <p:spPr>
          <a:xfrm flipH="1">
            <a:off x="-24000" y="0"/>
            <a:ext cx="12240000" cy="6858000"/>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C51C41E0-72DE-1D48-BD98-BB22064D6A41}"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18" name="Pladsholder til tekst 15">
            <a:extLst>
              <a:ext uri="{FF2B5EF4-FFF2-40B4-BE49-F238E27FC236}">
                <a16:creationId xmlns:a16="http://schemas.microsoft.com/office/drawing/2014/main" id="{380D10B2-A413-54C4-0955-E92B7D1DD1B8}"/>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379046459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Forside lys grøn - normal grafik">
    <p:bg>
      <p:bgPr>
        <a:solidFill>
          <a:srgbClr val="F3FAEC"/>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B85CBD18-AF95-030F-AFF1-7ED803B9C513}"/>
              </a:ext>
            </a:extLst>
          </p:cNvPr>
          <p:cNvSpPr/>
          <p:nvPr userDrawn="1"/>
        </p:nvSpPr>
        <p:spPr>
          <a:xfrm>
            <a:off x="5716" y="1"/>
            <a:ext cx="11797028" cy="6864857"/>
          </a:xfrm>
          <a:custGeom>
            <a:avLst/>
            <a:gdLst>
              <a:gd name="connsiteX0" fmla="*/ 7504048 w 11797028"/>
              <a:gd name="connsiteY0" fmla="*/ 6609459 h 6864857"/>
              <a:gd name="connsiteX1" fmla="*/ 7702549 w 11797028"/>
              <a:gd name="connsiteY1" fmla="*/ 6864856 h 6864857"/>
              <a:gd name="connsiteX2" fmla="*/ 7607552 w 11797028"/>
              <a:gd name="connsiteY2" fmla="*/ 6864856 h 6864857"/>
              <a:gd name="connsiteX3" fmla="*/ 7444612 w 11797028"/>
              <a:gd name="connsiteY3" fmla="*/ 6653528 h 6864857"/>
              <a:gd name="connsiteX4" fmla="*/ 7140066 w 11797028"/>
              <a:gd name="connsiteY4" fmla="*/ 6070979 h 6864857"/>
              <a:gd name="connsiteX5" fmla="*/ 7316088 w 11797028"/>
              <a:gd name="connsiteY5" fmla="*/ 6344283 h 6864857"/>
              <a:gd name="connsiteX6" fmla="*/ 7254747 w 11797028"/>
              <a:gd name="connsiteY6" fmla="*/ 6385685 h 6864857"/>
              <a:gd name="connsiteX7" fmla="*/ 7076947 w 11797028"/>
              <a:gd name="connsiteY7" fmla="*/ 6109587 h 6864857"/>
              <a:gd name="connsiteX8" fmla="*/ 6825359 w 11797028"/>
              <a:gd name="connsiteY8" fmla="*/ 5501893 h 6864857"/>
              <a:gd name="connsiteX9" fmla="*/ 6976363 w 11797028"/>
              <a:gd name="connsiteY9" fmla="*/ 5789929 h 6864857"/>
              <a:gd name="connsiteX10" fmla="*/ 6911592 w 11797028"/>
              <a:gd name="connsiteY10" fmla="*/ 5825743 h 6864857"/>
              <a:gd name="connsiteX11" fmla="*/ 6759065 w 11797028"/>
              <a:gd name="connsiteY11" fmla="*/ 5534786 h 6864857"/>
              <a:gd name="connsiteX12" fmla="*/ 6562470 w 11797028"/>
              <a:gd name="connsiteY12" fmla="*/ 4907152 h 6864857"/>
              <a:gd name="connsiteX13" fmla="*/ 6687311 w 11797028"/>
              <a:gd name="connsiteY13" fmla="*/ 5207507 h 6864857"/>
              <a:gd name="connsiteX14" fmla="*/ 6619620 w 11797028"/>
              <a:gd name="connsiteY14" fmla="*/ 5237479 h 6864857"/>
              <a:gd name="connsiteX15" fmla="*/ 6619620 w 11797028"/>
              <a:gd name="connsiteY15" fmla="*/ 5237352 h 6864857"/>
              <a:gd name="connsiteX16" fmla="*/ 6493509 w 11797028"/>
              <a:gd name="connsiteY16" fmla="*/ 4934076 h 6864857"/>
              <a:gd name="connsiteX17" fmla="*/ 6353300 w 11797028"/>
              <a:gd name="connsiteY17" fmla="*/ 4291328 h 6864857"/>
              <a:gd name="connsiteX18" fmla="*/ 6451090 w 11797028"/>
              <a:gd name="connsiteY18" fmla="*/ 4601589 h 6864857"/>
              <a:gd name="connsiteX19" fmla="*/ 6380986 w 11797028"/>
              <a:gd name="connsiteY19" fmla="*/ 4625465 h 6864857"/>
              <a:gd name="connsiteX20" fmla="*/ 6282180 w 11797028"/>
              <a:gd name="connsiteY20" fmla="*/ 4312156 h 6864857"/>
              <a:gd name="connsiteX21" fmla="*/ 6282180 w 11797028"/>
              <a:gd name="connsiteY21" fmla="*/ 4312029 h 6864857"/>
              <a:gd name="connsiteX22" fmla="*/ 6199123 w 11797028"/>
              <a:gd name="connsiteY22" fmla="*/ 3659631 h 6864857"/>
              <a:gd name="connsiteX23" fmla="*/ 6269227 w 11797028"/>
              <a:gd name="connsiteY23" fmla="*/ 3977258 h 6864857"/>
              <a:gd name="connsiteX24" fmla="*/ 6269100 w 11797028"/>
              <a:gd name="connsiteY24" fmla="*/ 3977258 h 6864857"/>
              <a:gd name="connsiteX25" fmla="*/ 6197218 w 11797028"/>
              <a:gd name="connsiteY25" fmla="*/ 3994784 h 6864857"/>
              <a:gd name="connsiteX26" fmla="*/ 6126479 w 11797028"/>
              <a:gd name="connsiteY26" fmla="*/ 3673982 h 6864857"/>
              <a:gd name="connsiteX27" fmla="*/ 6101206 w 11797028"/>
              <a:gd name="connsiteY27" fmla="*/ 3016503 h 6864857"/>
              <a:gd name="connsiteX28" fmla="*/ 6143116 w 11797028"/>
              <a:gd name="connsiteY28" fmla="*/ 3339083 h 6864857"/>
              <a:gd name="connsiteX29" fmla="*/ 6069964 w 11797028"/>
              <a:gd name="connsiteY29" fmla="*/ 3350259 h 6864857"/>
              <a:gd name="connsiteX30" fmla="*/ 6027673 w 11797028"/>
              <a:gd name="connsiteY30" fmla="*/ 3024377 h 6864857"/>
              <a:gd name="connsiteX31" fmla="*/ 6073520 w 11797028"/>
              <a:gd name="connsiteY31" fmla="*/ 2692271 h 6864857"/>
              <a:gd name="connsiteX32" fmla="*/ 6073520 w 11797028"/>
              <a:gd name="connsiteY32" fmla="*/ 2692398 h 6864857"/>
              <a:gd name="connsiteX33" fmla="*/ 6073515 w 11797028"/>
              <a:gd name="connsiteY33" fmla="*/ 2692272 h 6864857"/>
              <a:gd name="connsiteX34" fmla="*/ 6060058 w 11797028"/>
              <a:gd name="connsiteY34" fmla="*/ 2367278 h 6864857"/>
              <a:gd name="connsiteX35" fmla="*/ 6073515 w 11797028"/>
              <a:gd name="connsiteY35" fmla="*/ 2692272 h 6864857"/>
              <a:gd name="connsiteX36" fmla="*/ 5999606 w 11797028"/>
              <a:gd name="connsiteY36" fmla="*/ 2696971 h 6864857"/>
              <a:gd name="connsiteX37" fmla="*/ 5986017 w 11797028"/>
              <a:gd name="connsiteY37" fmla="*/ 2368675 h 6864857"/>
              <a:gd name="connsiteX38" fmla="*/ 6002399 w 11797028"/>
              <a:gd name="connsiteY38" fmla="*/ 1711831 h 6864857"/>
              <a:gd name="connsiteX39" fmla="*/ 6076186 w 11797028"/>
              <a:gd name="connsiteY39" fmla="*/ 1716911 h 6864857"/>
              <a:gd name="connsiteX40" fmla="*/ 6061073 w 11797028"/>
              <a:gd name="connsiteY40" fmla="*/ 2041905 h 6864857"/>
              <a:gd name="connsiteX41" fmla="*/ 5987032 w 11797028"/>
              <a:gd name="connsiteY41" fmla="*/ 2040127 h 6864857"/>
              <a:gd name="connsiteX42" fmla="*/ 6002399 w 11797028"/>
              <a:gd name="connsiteY42" fmla="*/ 1711831 h 6864857"/>
              <a:gd name="connsiteX43" fmla="*/ 6076187 w 11797028"/>
              <a:gd name="connsiteY43" fmla="*/ 1058925 h 6864857"/>
              <a:gd name="connsiteX44" fmla="*/ 6149339 w 11797028"/>
              <a:gd name="connsiteY44" fmla="*/ 1070482 h 6864857"/>
              <a:gd name="connsiteX45" fmla="*/ 6149212 w 11797028"/>
              <a:gd name="connsiteY45" fmla="*/ 1070482 h 6864857"/>
              <a:gd name="connsiteX46" fmla="*/ 6105524 w 11797028"/>
              <a:gd name="connsiteY46" fmla="*/ 1392935 h 6864857"/>
              <a:gd name="connsiteX47" fmla="*/ 6031991 w 11797028"/>
              <a:gd name="connsiteY47" fmla="*/ 1384553 h 6864857"/>
              <a:gd name="connsiteX48" fmla="*/ 6076187 w 11797028"/>
              <a:gd name="connsiteY48" fmla="*/ 1058925 h 6864857"/>
              <a:gd name="connsiteX49" fmla="*/ 6207378 w 11797028"/>
              <a:gd name="connsiteY49" fmla="*/ 415035 h 6864857"/>
              <a:gd name="connsiteX50" fmla="*/ 6207505 w 11797028"/>
              <a:gd name="connsiteY50" fmla="*/ 415035 h 6864857"/>
              <a:gd name="connsiteX51" fmla="*/ 6279260 w 11797028"/>
              <a:gd name="connsiteY51" fmla="*/ 433069 h 6864857"/>
              <a:gd name="connsiteX52" fmla="*/ 6207251 w 11797028"/>
              <a:gd name="connsiteY52" fmla="*/ 750315 h 6864857"/>
              <a:gd name="connsiteX53" fmla="*/ 6134734 w 11797028"/>
              <a:gd name="connsiteY53" fmla="*/ 735584 h 6864857"/>
              <a:gd name="connsiteX54" fmla="*/ 6207378 w 11797028"/>
              <a:gd name="connsiteY54" fmla="*/ 415035 h 6864857"/>
              <a:gd name="connsiteX55" fmla="*/ 9398506 w 11797028"/>
              <a:gd name="connsiteY55" fmla="*/ 0 h 6864857"/>
              <a:gd name="connsiteX56" fmla="*/ 9478135 w 11797028"/>
              <a:gd name="connsiteY56" fmla="*/ 0 h 6864857"/>
              <a:gd name="connsiteX57" fmla="*/ 9399649 w 11797028"/>
              <a:gd name="connsiteY57" fmla="*/ 210820 h 6864857"/>
              <a:gd name="connsiteX58" fmla="*/ 9103231 w 11797028"/>
              <a:gd name="connsiteY58" fmla="*/ 2275840 h 6864857"/>
              <a:gd name="connsiteX59" fmla="*/ 9602722 w 11797028"/>
              <a:gd name="connsiteY59" fmla="*/ 4301362 h 6864857"/>
              <a:gd name="connsiteX60" fmla="*/ 10885930 w 11797028"/>
              <a:gd name="connsiteY60" fmla="*/ 6039992 h 6864857"/>
              <a:gd name="connsiteX61" fmla="*/ 11797028 w 11797028"/>
              <a:gd name="connsiteY61" fmla="*/ 6864857 h 6864857"/>
              <a:gd name="connsiteX62" fmla="*/ 11686792 w 11797028"/>
              <a:gd name="connsiteY62" fmla="*/ 6864857 h 6864857"/>
              <a:gd name="connsiteX63" fmla="*/ 10836273 w 11797028"/>
              <a:gd name="connsiteY63" fmla="*/ 6094856 h 6864857"/>
              <a:gd name="connsiteX64" fmla="*/ 9535539 w 11797028"/>
              <a:gd name="connsiteY64" fmla="*/ 4332477 h 6864857"/>
              <a:gd name="connsiteX65" fmla="*/ 9029190 w 11797028"/>
              <a:gd name="connsiteY65" fmla="*/ 2279523 h 6864857"/>
              <a:gd name="connsiteX66" fmla="*/ 9329672 w 11797028"/>
              <a:gd name="connsiteY66" fmla="*/ 186436 h 6864857"/>
              <a:gd name="connsiteX67" fmla="*/ 9398506 w 11797028"/>
              <a:gd name="connsiteY67" fmla="*/ 0 h 6864857"/>
              <a:gd name="connsiteX68" fmla="*/ 5706108 w 11797028"/>
              <a:gd name="connsiteY68" fmla="*/ 0 h 6864857"/>
              <a:gd name="connsiteX69" fmla="*/ 5805930 w 11797028"/>
              <a:gd name="connsiteY69" fmla="*/ 0 h 6864857"/>
              <a:gd name="connsiteX70" fmla="*/ 0 w 11797028"/>
              <a:gd name="connsiteY70" fmla="*/ 6412864 h 6864857"/>
              <a:gd name="connsiteX71" fmla="*/ 0 w 11797028"/>
              <a:gd name="connsiteY71" fmla="*/ 6302628 h 6864857"/>
              <a:gd name="connsiteX72" fmla="*/ 6324217 w 11797028"/>
              <a:gd name="connsiteY72" fmla="*/ 0 h 6864857"/>
              <a:gd name="connsiteX73" fmla="*/ 6401814 w 11797028"/>
              <a:gd name="connsiteY73" fmla="*/ 0 h 6864857"/>
              <a:gd name="connsiteX74" fmla="*/ 6365111 w 11797028"/>
              <a:gd name="connsiteY74" fmla="*/ 119253 h 6864857"/>
              <a:gd name="connsiteX75" fmla="*/ 6365111 w 11797028"/>
              <a:gd name="connsiteY75" fmla="*/ 119126 h 6864857"/>
              <a:gd name="connsiteX76" fmla="*/ 6294118 w 11797028"/>
              <a:gd name="connsiteY76" fmla="*/ 98044 h 6864857"/>
              <a:gd name="connsiteX77" fmla="*/ 6324217 w 11797028"/>
              <a:gd name="connsiteY77" fmla="*/ 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797028" h="6864857">
                <a:moveTo>
                  <a:pt x="7504048" y="6609459"/>
                </a:moveTo>
                <a:cubicBezTo>
                  <a:pt x="7567929" y="6695565"/>
                  <a:pt x="7634731" y="6781544"/>
                  <a:pt x="7702549" y="6864856"/>
                </a:cubicBezTo>
                <a:lnTo>
                  <a:pt x="7607552" y="6864856"/>
                </a:lnTo>
                <a:cubicBezTo>
                  <a:pt x="7552054" y="6795387"/>
                  <a:pt x="7497317" y="6724521"/>
                  <a:pt x="7444612" y="6653528"/>
                </a:cubicBezTo>
                <a:close/>
                <a:moveTo>
                  <a:pt x="7140066" y="6070979"/>
                </a:moveTo>
                <a:cubicBezTo>
                  <a:pt x="7196454" y="6162927"/>
                  <a:pt x="7255636" y="6254875"/>
                  <a:pt x="7316088" y="6344283"/>
                </a:cubicBezTo>
                <a:lnTo>
                  <a:pt x="7254747" y="6385685"/>
                </a:lnTo>
                <a:cubicBezTo>
                  <a:pt x="7193660" y="6295388"/>
                  <a:pt x="7133843" y="6202424"/>
                  <a:pt x="7076947" y="6109587"/>
                </a:cubicBezTo>
                <a:close/>
                <a:moveTo>
                  <a:pt x="6825359" y="5501893"/>
                </a:moveTo>
                <a:cubicBezTo>
                  <a:pt x="6873239" y="5598540"/>
                  <a:pt x="6924165" y="5695441"/>
                  <a:pt x="6976363" y="5789929"/>
                </a:cubicBezTo>
                <a:lnTo>
                  <a:pt x="6911592" y="5825743"/>
                </a:lnTo>
                <a:cubicBezTo>
                  <a:pt x="6858888" y="5730239"/>
                  <a:pt x="6807579" y="5632449"/>
                  <a:pt x="6759065" y="5534786"/>
                </a:cubicBezTo>
                <a:close/>
                <a:moveTo>
                  <a:pt x="6562470" y="4907152"/>
                </a:moveTo>
                <a:cubicBezTo>
                  <a:pt x="6601713" y="5007863"/>
                  <a:pt x="6643750" y="5108828"/>
                  <a:pt x="6687311" y="5207507"/>
                </a:cubicBezTo>
                <a:lnTo>
                  <a:pt x="6619620" y="5237479"/>
                </a:lnTo>
                <a:lnTo>
                  <a:pt x="6619620" y="5237352"/>
                </a:lnTo>
                <a:cubicBezTo>
                  <a:pt x="6575551" y="5137784"/>
                  <a:pt x="6533133" y="5035676"/>
                  <a:pt x="6493509" y="4934076"/>
                </a:cubicBezTo>
                <a:close/>
                <a:moveTo>
                  <a:pt x="6353300" y="4291328"/>
                </a:moveTo>
                <a:cubicBezTo>
                  <a:pt x="6383526" y="4395087"/>
                  <a:pt x="6416419" y="4499481"/>
                  <a:pt x="6451090" y="4601589"/>
                </a:cubicBezTo>
                <a:lnTo>
                  <a:pt x="6380986" y="4625465"/>
                </a:lnTo>
                <a:cubicBezTo>
                  <a:pt x="6345934" y="4522341"/>
                  <a:pt x="6312660" y="4416931"/>
                  <a:pt x="6282180" y="4312156"/>
                </a:cubicBezTo>
                <a:lnTo>
                  <a:pt x="6282180" y="4312029"/>
                </a:lnTo>
                <a:close/>
                <a:moveTo>
                  <a:pt x="6199123" y="3659631"/>
                </a:moveTo>
                <a:cubicBezTo>
                  <a:pt x="6220078" y="3765549"/>
                  <a:pt x="6243700" y="3872483"/>
                  <a:pt x="6269227" y="3977258"/>
                </a:cubicBezTo>
                <a:lnTo>
                  <a:pt x="6269100" y="3977258"/>
                </a:lnTo>
                <a:lnTo>
                  <a:pt x="6197218" y="3994784"/>
                </a:lnTo>
                <a:cubicBezTo>
                  <a:pt x="6171437" y="3888993"/>
                  <a:pt x="6147688" y="3781043"/>
                  <a:pt x="6126479" y="3673982"/>
                </a:cubicBezTo>
                <a:close/>
                <a:moveTo>
                  <a:pt x="6101206" y="3016503"/>
                </a:moveTo>
                <a:cubicBezTo>
                  <a:pt x="6112763" y="3123691"/>
                  <a:pt x="6126860" y="3232276"/>
                  <a:pt x="6143116" y="3339083"/>
                </a:cubicBezTo>
                <a:lnTo>
                  <a:pt x="6069964" y="3350259"/>
                </a:lnTo>
                <a:cubicBezTo>
                  <a:pt x="6053581" y="3242309"/>
                  <a:pt x="6039357" y="3132708"/>
                  <a:pt x="6027673" y="3024377"/>
                </a:cubicBezTo>
                <a:close/>
                <a:moveTo>
                  <a:pt x="6073520" y="2692271"/>
                </a:moveTo>
                <a:lnTo>
                  <a:pt x="6073520" y="2692398"/>
                </a:lnTo>
                <a:lnTo>
                  <a:pt x="6073515" y="2692272"/>
                </a:lnTo>
                <a:close/>
                <a:moveTo>
                  <a:pt x="6060058" y="2367278"/>
                </a:moveTo>
                <a:lnTo>
                  <a:pt x="6073515" y="2692272"/>
                </a:lnTo>
                <a:lnTo>
                  <a:pt x="5999606" y="2696971"/>
                </a:lnTo>
                <a:cubicBezTo>
                  <a:pt x="5992748" y="2588131"/>
                  <a:pt x="5988176" y="2477641"/>
                  <a:pt x="5986017" y="2368675"/>
                </a:cubicBezTo>
                <a:close/>
                <a:moveTo>
                  <a:pt x="6002399" y="1711831"/>
                </a:moveTo>
                <a:lnTo>
                  <a:pt x="6076186" y="1716911"/>
                </a:lnTo>
                <a:cubicBezTo>
                  <a:pt x="6068820" y="1824735"/>
                  <a:pt x="6063740" y="1934082"/>
                  <a:pt x="6061073" y="2041905"/>
                </a:cubicBezTo>
                <a:lnTo>
                  <a:pt x="5987032" y="2040127"/>
                </a:lnTo>
                <a:cubicBezTo>
                  <a:pt x="5989699" y="1931160"/>
                  <a:pt x="5994906" y="1820671"/>
                  <a:pt x="6002399" y="1711831"/>
                </a:cubicBezTo>
                <a:close/>
                <a:moveTo>
                  <a:pt x="6076187" y="1058925"/>
                </a:moveTo>
                <a:lnTo>
                  <a:pt x="6149339" y="1070482"/>
                </a:lnTo>
                <a:lnTo>
                  <a:pt x="6149212" y="1070482"/>
                </a:lnTo>
                <a:cubicBezTo>
                  <a:pt x="6132448" y="1177035"/>
                  <a:pt x="6117716" y="1285620"/>
                  <a:pt x="6105524" y="1392935"/>
                </a:cubicBezTo>
                <a:lnTo>
                  <a:pt x="6031991" y="1384553"/>
                </a:lnTo>
                <a:cubicBezTo>
                  <a:pt x="6044310" y="1276095"/>
                  <a:pt x="6059169" y="1166621"/>
                  <a:pt x="6076187" y="1058925"/>
                </a:cubicBezTo>
                <a:close/>
                <a:moveTo>
                  <a:pt x="6207378" y="415035"/>
                </a:moveTo>
                <a:lnTo>
                  <a:pt x="6207505" y="415035"/>
                </a:lnTo>
                <a:lnTo>
                  <a:pt x="6279260" y="433069"/>
                </a:lnTo>
                <a:cubicBezTo>
                  <a:pt x="6252971" y="537718"/>
                  <a:pt x="6228841" y="644398"/>
                  <a:pt x="6207251" y="750315"/>
                </a:cubicBezTo>
                <a:lnTo>
                  <a:pt x="6134734" y="735584"/>
                </a:lnTo>
                <a:cubicBezTo>
                  <a:pt x="6156451" y="628650"/>
                  <a:pt x="6180962" y="520700"/>
                  <a:pt x="6207378" y="415035"/>
                </a:cubicBezTo>
                <a:close/>
                <a:moveTo>
                  <a:pt x="9398506" y="0"/>
                </a:moveTo>
                <a:lnTo>
                  <a:pt x="9478135" y="0"/>
                </a:lnTo>
                <a:cubicBezTo>
                  <a:pt x="9450576" y="69596"/>
                  <a:pt x="9424414" y="139827"/>
                  <a:pt x="9399649" y="210820"/>
                </a:cubicBezTo>
                <a:cubicBezTo>
                  <a:pt x="9167874" y="875157"/>
                  <a:pt x="9068179" y="1569848"/>
                  <a:pt x="9103231" y="2275840"/>
                </a:cubicBezTo>
                <a:cubicBezTo>
                  <a:pt x="9138283" y="2981833"/>
                  <a:pt x="9306304" y="3663314"/>
                  <a:pt x="9602722" y="4301362"/>
                </a:cubicBezTo>
                <a:cubicBezTo>
                  <a:pt x="9909554" y="4961889"/>
                  <a:pt x="10341354" y="5546978"/>
                  <a:pt x="10885930" y="6039992"/>
                </a:cubicBezTo>
                <a:lnTo>
                  <a:pt x="11797028" y="6864857"/>
                </a:lnTo>
                <a:lnTo>
                  <a:pt x="11686792" y="6864857"/>
                </a:lnTo>
                <a:lnTo>
                  <a:pt x="10836273" y="6094856"/>
                </a:lnTo>
                <a:cubicBezTo>
                  <a:pt x="10284204" y="5595111"/>
                  <a:pt x="9846562" y="5002148"/>
                  <a:pt x="9535539" y="4332477"/>
                </a:cubicBezTo>
                <a:cubicBezTo>
                  <a:pt x="9235057" y="3685793"/>
                  <a:pt x="9064750" y="2995041"/>
                  <a:pt x="9029190" y="2279523"/>
                </a:cubicBezTo>
                <a:cubicBezTo>
                  <a:pt x="8993757" y="1564005"/>
                  <a:pt x="9094722" y="859790"/>
                  <a:pt x="9329672" y="186436"/>
                </a:cubicBezTo>
                <a:cubicBezTo>
                  <a:pt x="9351516" y="123825"/>
                  <a:pt x="9374503" y="61595"/>
                  <a:pt x="9398506" y="0"/>
                </a:cubicBezTo>
                <a:close/>
                <a:moveTo>
                  <a:pt x="5706108" y="0"/>
                </a:moveTo>
                <a:lnTo>
                  <a:pt x="5805930" y="0"/>
                </a:lnTo>
                <a:lnTo>
                  <a:pt x="0" y="6412864"/>
                </a:lnTo>
                <a:lnTo>
                  <a:pt x="0" y="6302628"/>
                </a:lnTo>
                <a:close/>
                <a:moveTo>
                  <a:pt x="6324217" y="0"/>
                </a:moveTo>
                <a:lnTo>
                  <a:pt x="6401814" y="0"/>
                </a:lnTo>
                <a:cubicBezTo>
                  <a:pt x="6389241" y="39751"/>
                  <a:pt x="6376922" y="79502"/>
                  <a:pt x="6365111" y="119253"/>
                </a:cubicBezTo>
                <a:lnTo>
                  <a:pt x="6365111" y="119126"/>
                </a:lnTo>
                <a:lnTo>
                  <a:pt x="6294118" y="98044"/>
                </a:lnTo>
                <a:cubicBezTo>
                  <a:pt x="6303897" y="65405"/>
                  <a:pt x="6313930" y="32639"/>
                  <a:pt x="6324217" y="0"/>
                </a:cubicBezTo>
                <a:close/>
              </a:path>
            </a:pathLst>
          </a:custGeom>
          <a:solidFill>
            <a:schemeClr val="accent6"/>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3" name="Pladsholder til dato 42">
            <a:extLst>
              <a:ext uri="{FF2B5EF4-FFF2-40B4-BE49-F238E27FC236}">
                <a16:creationId xmlns:a16="http://schemas.microsoft.com/office/drawing/2014/main" id="{C4238F40-51BE-5FB2-85EF-63CEAD079EA7}"/>
              </a:ext>
            </a:extLst>
          </p:cNvPr>
          <p:cNvSpPr>
            <a:spLocks noGrp="1"/>
          </p:cNvSpPr>
          <p:nvPr>
            <p:ph type="dt" sz="half" idx="11"/>
          </p:nvPr>
        </p:nvSpPr>
        <p:spPr/>
        <p:txBody>
          <a:bodyPr/>
          <a:lstStyle>
            <a:lvl1pPr>
              <a:defRPr>
                <a:solidFill>
                  <a:schemeClr val="tx2"/>
                </a:solidFill>
              </a:defRPr>
            </a:lvl1pPr>
          </a:lstStyle>
          <a:p>
            <a:fld id="{E303DF08-4F13-5349-85AF-25BA58A8AC16}" type="datetime1">
              <a:rPr lang="da-DK" smtClean="0"/>
              <a:t>07-05-2024</a:t>
            </a:fld>
            <a:endParaRPr lang="da-DK" dirty="0"/>
          </a:p>
        </p:txBody>
      </p:sp>
      <p:sp>
        <p:nvSpPr>
          <p:cNvPr id="44" name="Pladsholder til sidefod 43">
            <a:extLst>
              <a:ext uri="{FF2B5EF4-FFF2-40B4-BE49-F238E27FC236}">
                <a16:creationId xmlns:a16="http://schemas.microsoft.com/office/drawing/2014/main" id="{2043579F-F6EE-6098-80D6-F66C2AC8826B}"/>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45" name="Pladsholder til slidenummer 44">
            <a:extLst>
              <a:ext uri="{FF2B5EF4-FFF2-40B4-BE49-F238E27FC236}">
                <a16:creationId xmlns:a16="http://schemas.microsoft.com/office/drawing/2014/main" id="{D968B7B2-7EF0-4841-689D-845B9DEFDE6A}"/>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C9A9CBE-C6A5-A657-7DFD-9043D83E39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C4659FAD-F0AC-517A-5CCA-0545EDD7630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571218D3-8F84-B66D-42D9-090B80B5C91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D8A2C2CC-653F-8459-6792-C079D5AE8F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4D4E1482-82A1-EC33-6A8E-BA13FCF1E80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0C5F0A78-7ABC-4394-4E39-6436092F77A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7C41F908-382E-FC4D-58AA-4854CD5150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0F6C42E-06FB-39A0-41DA-0D0034D7C1C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C0D327E9-7018-6BBF-3411-50913D6DA2E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E6B43F57-9E9F-DAE1-5457-BFAA6423BD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4BDEA85-441B-0207-42C1-DE0B56C70CD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C2477B2A-9647-F8C3-7267-306BFB7DC99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0005811-58B9-1706-A1E3-98274D59DF2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93B26333-575C-4C0E-3E49-ADCE1D91B70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359A8DFA-E636-74BC-0AAA-7CEB2567073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697A14C3-3DC2-D2EC-08E9-282E472B033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65EB15DF-B566-49F9-F632-C2464A692B4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B44E24B8-E1DB-D65B-E1C2-CB75C0BAE4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20975971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Forside lys grøn - mellem grafik">
    <p:bg>
      <p:bgPr>
        <a:solidFill>
          <a:srgbClr val="F3FAEC"/>
        </a:solidFill>
        <a:effectLst/>
      </p:bgPr>
    </p:bg>
    <p:spTree>
      <p:nvGrpSpPr>
        <p:cNvPr id="1" name=""/>
        <p:cNvGrpSpPr/>
        <p:nvPr/>
      </p:nvGrpSpPr>
      <p:grpSpPr>
        <a:xfrm>
          <a:off x="0" y="0"/>
          <a:ext cx="0" cy="0"/>
          <a:chOff x="0" y="0"/>
          <a:chExt cx="0" cy="0"/>
        </a:xfrm>
      </p:grpSpPr>
      <p:sp>
        <p:nvSpPr>
          <p:cNvPr id="6" name="Kombinationstegning 5">
            <a:extLst>
              <a:ext uri="{FF2B5EF4-FFF2-40B4-BE49-F238E27FC236}">
                <a16:creationId xmlns:a16="http://schemas.microsoft.com/office/drawing/2014/main" id="{481AC854-7C6F-F810-2388-39B812ADFC4C}"/>
              </a:ext>
            </a:extLst>
          </p:cNvPr>
          <p:cNvSpPr/>
          <p:nvPr userDrawn="1"/>
        </p:nvSpPr>
        <p:spPr>
          <a:xfrm flipH="1">
            <a:off x="1496188" y="-6858"/>
            <a:ext cx="10695812" cy="6864858"/>
          </a:xfrm>
          <a:custGeom>
            <a:avLst/>
            <a:gdLst>
              <a:gd name="connsiteX0" fmla="*/ 126 w 10695812"/>
              <a:gd name="connsiteY0" fmla="*/ 3410458 h 6864858"/>
              <a:gd name="connsiteX1" fmla="*/ 4147311 w 10695812"/>
              <a:gd name="connsiteY1" fmla="*/ 6864858 h 6864858"/>
              <a:gd name="connsiteX2" fmla="*/ 2361438 w 10695812"/>
              <a:gd name="connsiteY2" fmla="*/ 6864858 h 6864858"/>
              <a:gd name="connsiteX3" fmla="*/ 126 w 10695812"/>
              <a:gd name="connsiteY3" fmla="*/ 4898009 h 6864858"/>
              <a:gd name="connsiteX4" fmla="*/ 0 w 10695812"/>
              <a:gd name="connsiteY4" fmla="*/ 1779650 h 6864858"/>
              <a:gd name="connsiteX5" fmla="*/ 2102358 w 10695812"/>
              <a:gd name="connsiteY5" fmla="*/ 1960117 h 6864858"/>
              <a:gd name="connsiteX6" fmla="*/ 2104009 w 10695812"/>
              <a:gd name="connsiteY6" fmla="*/ 1960117 h 6864858"/>
              <a:gd name="connsiteX7" fmla="*/ 2406396 w 10695812"/>
              <a:gd name="connsiteY7" fmla="*/ 1956434 h 6864858"/>
              <a:gd name="connsiteX8" fmla="*/ 2434590 w 10695812"/>
              <a:gd name="connsiteY8" fmla="*/ 3099053 h 6864858"/>
              <a:gd name="connsiteX9" fmla="*/ 2104009 w 10695812"/>
              <a:gd name="connsiteY9" fmla="*/ 3103117 h 6864858"/>
              <a:gd name="connsiteX10" fmla="*/ 2103882 w 10695812"/>
              <a:gd name="connsiteY10" fmla="*/ 3103117 h 6864858"/>
              <a:gd name="connsiteX11" fmla="*/ 2102231 w 10695812"/>
              <a:gd name="connsiteY11" fmla="*/ 3103117 h 6864858"/>
              <a:gd name="connsiteX12" fmla="*/ 0 w 10695812"/>
              <a:gd name="connsiteY12" fmla="*/ 2938017 h 6864858"/>
              <a:gd name="connsiteX13" fmla="*/ 6879589 w 10695812"/>
              <a:gd name="connsiteY13" fmla="*/ 998600 h 6864858"/>
              <a:gd name="connsiteX14" fmla="*/ 7322565 w 10695812"/>
              <a:gd name="connsiteY14" fmla="*/ 2052319 h 6864858"/>
              <a:gd name="connsiteX15" fmla="*/ 4653533 w 10695812"/>
              <a:gd name="connsiteY15" fmla="*/ 2860039 h 6864858"/>
              <a:gd name="connsiteX16" fmla="*/ 4437633 w 10695812"/>
              <a:gd name="connsiteY16" fmla="*/ 1737613 h 6864858"/>
              <a:gd name="connsiteX17" fmla="*/ 6879589 w 10695812"/>
              <a:gd name="connsiteY17" fmla="*/ 998600 h 6864858"/>
              <a:gd name="connsiteX18" fmla="*/ 8770873 w 10695812"/>
              <a:gd name="connsiteY18" fmla="*/ 0 h 6864858"/>
              <a:gd name="connsiteX19" fmla="*/ 8770873 w 10695812"/>
              <a:gd name="connsiteY19" fmla="*/ 127 h 6864858"/>
              <a:gd name="connsiteX20" fmla="*/ 10695812 w 10695812"/>
              <a:gd name="connsiteY20" fmla="*/ 127 h 6864858"/>
              <a:gd name="connsiteX21" fmla="*/ 9301479 w 10695812"/>
              <a:gd name="connsiteY21" fmla="*/ 1017905 h 6864858"/>
              <a:gd name="connsiteX22" fmla="*/ 8688958 w 10695812"/>
              <a:gd name="connsiteY22" fmla="*/ 52832 h 6864858"/>
              <a:gd name="connsiteX23" fmla="*/ 8770873 w 10695812"/>
              <a:gd name="connsiteY23"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95812" h="6864858">
                <a:moveTo>
                  <a:pt x="126" y="3410458"/>
                </a:moveTo>
                <a:lnTo>
                  <a:pt x="4147311" y="6864858"/>
                </a:lnTo>
                <a:lnTo>
                  <a:pt x="2361438" y="6864858"/>
                </a:lnTo>
                <a:lnTo>
                  <a:pt x="126" y="4898009"/>
                </a:lnTo>
                <a:close/>
                <a:moveTo>
                  <a:pt x="0" y="1779650"/>
                </a:moveTo>
                <a:cubicBezTo>
                  <a:pt x="692277" y="1899411"/>
                  <a:pt x="1398905" y="1960117"/>
                  <a:pt x="2102358" y="1960117"/>
                </a:cubicBezTo>
                <a:lnTo>
                  <a:pt x="2104009" y="1960117"/>
                </a:lnTo>
                <a:cubicBezTo>
                  <a:pt x="2204212" y="1960117"/>
                  <a:pt x="2305812" y="1958847"/>
                  <a:pt x="2406396" y="1956434"/>
                </a:cubicBezTo>
                <a:lnTo>
                  <a:pt x="2434590" y="3099053"/>
                </a:lnTo>
                <a:cubicBezTo>
                  <a:pt x="2324735" y="3101720"/>
                  <a:pt x="2213484" y="3103117"/>
                  <a:pt x="2104009" y="3103117"/>
                </a:cubicBezTo>
                <a:lnTo>
                  <a:pt x="2103882" y="3103117"/>
                </a:lnTo>
                <a:lnTo>
                  <a:pt x="2102231" y="3103117"/>
                </a:lnTo>
                <a:cubicBezTo>
                  <a:pt x="1399540" y="3103117"/>
                  <a:pt x="693928" y="3047618"/>
                  <a:pt x="0" y="2938017"/>
                </a:cubicBezTo>
                <a:close/>
                <a:moveTo>
                  <a:pt x="6879589" y="998600"/>
                </a:moveTo>
                <a:lnTo>
                  <a:pt x="7322565" y="2052319"/>
                </a:lnTo>
                <a:cubicBezTo>
                  <a:pt x="6466204" y="2412237"/>
                  <a:pt x="5568187" y="2684017"/>
                  <a:pt x="4653533" y="2860039"/>
                </a:cubicBezTo>
                <a:lnTo>
                  <a:pt x="4437633" y="1737613"/>
                </a:lnTo>
                <a:cubicBezTo>
                  <a:pt x="5274690" y="1576577"/>
                  <a:pt x="6096253" y="1327911"/>
                  <a:pt x="6879589" y="998600"/>
                </a:cubicBezTo>
                <a:close/>
                <a:moveTo>
                  <a:pt x="8770873" y="0"/>
                </a:moveTo>
                <a:lnTo>
                  <a:pt x="8770873" y="127"/>
                </a:lnTo>
                <a:lnTo>
                  <a:pt x="10695812" y="127"/>
                </a:lnTo>
                <a:cubicBezTo>
                  <a:pt x="10252836" y="369443"/>
                  <a:pt x="9786619" y="710057"/>
                  <a:pt x="9301479" y="1017905"/>
                </a:cubicBezTo>
                <a:lnTo>
                  <a:pt x="8688958" y="52832"/>
                </a:lnTo>
                <a:cubicBezTo>
                  <a:pt x="8716390" y="35433"/>
                  <a:pt x="8743568" y="17653"/>
                  <a:pt x="8770873" y="0"/>
                </a:cubicBezTo>
                <a:close/>
              </a:path>
            </a:pathLst>
          </a:custGeom>
          <a:solidFill>
            <a:schemeClr val="accent6"/>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27" name="Pladsholder til dato 26">
            <a:extLst>
              <a:ext uri="{FF2B5EF4-FFF2-40B4-BE49-F238E27FC236}">
                <a16:creationId xmlns:a16="http://schemas.microsoft.com/office/drawing/2014/main" id="{E5D61C03-AF41-482A-834A-9698F2C5C98F}"/>
              </a:ext>
            </a:extLst>
          </p:cNvPr>
          <p:cNvSpPr>
            <a:spLocks noGrp="1"/>
          </p:cNvSpPr>
          <p:nvPr>
            <p:ph type="dt" sz="half" idx="11"/>
          </p:nvPr>
        </p:nvSpPr>
        <p:spPr/>
        <p:txBody>
          <a:bodyPr/>
          <a:lstStyle>
            <a:lvl1pPr>
              <a:defRPr>
                <a:solidFill>
                  <a:schemeClr val="tx2"/>
                </a:solidFill>
              </a:defRPr>
            </a:lvl1pPr>
          </a:lstStyle>
          <a:p>
            <a:fld id="{2409C1C5-ED2F-8141-B29F-56F6CF668047}" type="datetime1">
              <a:rPr lang="da-DK" smtClean="0"/>
              <a:t>07-05-2024</a:t>
            </a:fld>
            <a:endParaRPr lang="da-DK" dirty="0"/>
          </a:p>
        </p:txBody>
      </p:sp>
      <p:sp>
        <p:nvSpPr>
          <p:cNvPr id="28" name="Pladsholder til sidefod 27">
            <a:extLst>
              <a:ext uri="{FF2B5EF4-FFF2-40B4-BE49-F238E27FC236}">
                <a16:creationId xmlns:a16="http://schemas.microsoft.com/office/drawing/2014/main" id="{289396E7-E6D4-3851-BCD6-5EF4E8C5FF5D}"/>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29" name="Pladsholder til slidenummer 28">
            <a:extLst>
              <a:ext uri="{FF2B5EF4-FFF2-40B4-BE49-F238E27FC236}">
                <a16:creationId xmlns:a16="http://schemas.microsoft.com/office/drawing/2014/main" id="{20EF167F-CD44-7803-F99D-50807718EAB6}"/>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69A7CBF8-86C7-0A0A-4FAB-C8CCDD19D7C4}"/>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E6D5EE5C-024D-FDFC-00F4-78CEB17B68A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4A991C44-F6D8-B677-4035-F69FD3B8EF5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D6A4E9DA-160E-DDA4-314C-B00FC59A88C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03A4F3C5-4BC0-54FD-E652-717E5BBEC45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667B2024-C327-7BB1-FA60-1CB73109143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00A47A7-BE05-79E5-34C1-FA4824413DF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E8D7C3E-D1CD-A4B7-0262-0BD1E4F4190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4EF63A5-7AF3-ECBE-22F9-66564CAF2CA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6" name="Kombinationstegning 35">
              <a:extLst>
                <a:ext uri="{FF2B5EF4-FFF2-40B4-BE49-F238E27FC236}">
                  <a16:creationId xmlns:a16="http://schemas.microsoft.com/office/drawing/2014/main" id="{51A02858-515C-2DAF-0D0D-9B73E37889F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0CECB59B-8B97-EBCC-55E7-2398571FC56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0E886966-F85A-1A85-2833-F55217E2708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FF763DE4-F439-3AA3-D67B-2D413CA35A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D1D29843-0111-1E12-3F92-5309917FE6B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1" name="Kombinationstegning 40">
              <a:extLst>
                <a:ext uri="{FF2B5EF4-FFF2-40B4-BE49-F238E27FC236}">
                  <a16:creationId xmlns:a16="http://schemas.microsoft.com/office/drawing/2014/main" id="{8CEE2C4D-9766-D917-1B5D-B793CCEB1BA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1887D193-7DB7-F09E-131D-218132BAAFF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4E0F4F4C-7987-9111-5737-0A5786EC87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7113DB46-FBA5-768C-9A0B-67EC72E0BB0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8665717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orside rød m lille billede - stor grafik">
    <p:bg>
      <p:bgPr>
        <a:solidFill>
          <a:schemeClr val="accent2"/>
        </a:solidFill>
        <a:effectLst/>
      </p:bgPr>
    </p:bg>
    <p:spTree>
      <p:nvGrpSpPr>
        <p:cNvPr id="1" name=""/>
        <p:cNvGrpSpPr/>
        <p:nvPr/>
      </p:nvGrpSpPr>
      <p:grpSpPr>
        <a:xfrm>
          <a:off x="0" y="0"/>
          <a:ext cx="0" cy="0"/>
          <a:chOff x="0" y="0"/>
          <a:chExt cx="0" cy="0"/>
        </a:xfrm>
      </p:grpSpPr>
      <p:sp>
        <p:nvSpPr>
          <p:cNvPr id="29" name="Grafik 3">
            <a:extLst>
              <a:ext uri="{FF2B5EF4-FFF2-40B4-BE49-F238E27FC236}">
                <a16:creationId xmlns:a16="http://schemas.microsoft.com/office/drawing/2014/main" id="{A8DE2C8F-CE54-D242-20B2-4EFE60EF7132}"/>
              </a:ext>
            </a:extLst>
          </p:cNvPr>
          <p:cNvSpPr/>
          <p:nvPr/>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tx1">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5" name="Gruppe 4">
            <a:extLst>
              <a:ext uri="{FF2B5EF4-FFF2-40B4-BE49-F238E27FC236}">
                <a16:creationId xmlns:a16="http://schemas.microsoft.com/office/drawing/2014/main" id="{5081F680-243F-B90D-509D-99AEAC8A107D}"/>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02D6725-3242-1C93-4B13-D5D435212DE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26A517C-463B-7B4B-D603-98892724C88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6637BB4-F39F-24CD-5597-2E5485065D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7C71D7F9-C383-B477-AF33-85D2092F863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072ED211-BCD1-C8E6-CD3D-6176BCAF79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DDDB9CB-18B7-0C92-426F-24AD055FC69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F844246-9DDF-B53D-1472-866B45FB11A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F8577C2-9DA9-C073-0C2C-65992BFBEDE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11F5DDF-3CB7-075E-1E94-927B759F962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864E15B-4B93-3062-7376-BD199E7A1F29}"/>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0BAB153-E37B-E33A-C7B2-9DC6D61CB29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6F34E0C-2AC1-BBDB-32CF-9D192DA4301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A39E942-1827-7CAE-260E-679AEC00DE51}"/>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C58A96D-76F5-4B44-4062-60505D4FCAA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27C717A-A5E6-2799-6AC9-A1C7C0F3CE8E}"/>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40FE3E64-D326-D306-DF88-B1FD6D4CEB7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671AC19-1E79-91C5-C5C6-C700C633BA6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B558E5DF-6DEE-41F7-D1AB-82AF4BD32976}"/>
              </a:ext>
            </a:extLst>
          </p:cNvPr>
          <p:cNvSpPr>
            <a:spLocks noGrp="1"/>
          </p:cNvSpPr>
          <p:nvPr>
            <p:ph type="dt" sz="half" idx="19"/>
          </p:nvPr>
        </p:nvSpPr>
        <p:spPr/>
        <p:txBody>
          <a:bodyPr/>
          <a:lstStyle>
            <a:lvl1pPr>
              <a:defRPr>
                <a:solidFill>
                  <a:schemeClr val="bg2"/>
                </a:solidFill>
              </a:defRPr>
            </a:lvl1pPr>
          </a:lstStyle>
          <a:p>
            <a:fld id="{E2030298-42A8-A848-BD6A-572338D71982}" type="datetime1">
              <a:rPr lang="da-DK" smtClean="0"/>
              <a:t>07-05-2024</a:t>
            </a:fld>
            <a:endParaRPr lang="da-DK" dirty="0"/>
          </a:p>
        </p:txBody>
      </p:sp>
      <p:sp>
        <p:nvSpPr>
          <p:cNvPr id="27" name="Pladsholder til sidefod 26">
            <a:extLst>
              <a:ext uri="{FF2B5EF4-FFF2-40B4-BE49-F238E27FC236}">
                <a16:creationId xmlns:a16="http://schemas.microsoft.com/office/drawing/2014/main" id="{3EE54873-2391-4D6B-5BEF-37F1C1FF2B0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47AACC0-05C4-907F-D87B-727BB21483B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229029219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Forside lys grøn - stor grafik">
    <p:bg>
      <p:bgPr>
        <a:solidFill>
          <a:srgbClr val="F3FAEC"/>
        </a:solidFill>
        <a:effectLst/>
      </p:bgPr>
    </p:bg>
    <p:spTree>
      <p:nvGrpSpPr>
        <p:cNvPr id="1" name=""/>
        <p:cNvGrpSpPr/>
        <p:nvPr/>
      </p:nvGrpSpPr>
      <p:grpSpPr>
        <a:xfrm>
          <a:off x="0" y="0"/>
          <a:ext cx="0" cy="0"/>
          <a:chOff x="0" y="0"/>
          <a:chExt cx="0" cy="0"/>
        </a:xfrm>
      </p:grpSpPr>
      <p:sp>
        <p:nvSpPr>
          <p:cNvPr id="24" name="Kombinationstegning 23">
            <a:extLst>
              <a:ext uri="{FF2B5EF4-FFF2-40B4-BE49-F238E27FC236}">
                <a16:creationId xmlns:a16="http://schemas.microsoft.com/office/drawing/2014/main" id="{F6B60754-88D8-947D-A9D7-0D252AC01597}"/>
              </a:ext>
            </a:extLst>
          </p:cNvPr>
          <p:cNvSpPr/>
          <p:nvPr userDrawn="1"/>
        </p:nvSpPr>
        <p:spPr>
          <a:xfrm>
            <a:off x="0" y="0"/>
            <a:ext cx="12198224" cy="6864858"/>
          </a:xfrm>
          <a:custGeom>
            <a:avLst/>
            <a:gdLst>
              <a:gd name="connsiteX0" fmla="*/ 8602473 w 12198224"/>
              <a:gd name="connsiteY0" fmla="*/ 0 h 6864858"/>
              <a:gd name="connsiteX1" fmla="*/ 12198224 w 12198224"/>
              <a:gd name="connsiteY1" fmla="*/ 0 h 6864858"/>
              <a:gd name="connsiteX2" fmla="*/ 12198224 w 12198224"/>
              <a:gd name="connsiteY2" fmla="*/ 4640326 h 6864858"/>
              <a:gd name="connsiteX3" fmla="*/ 9225788 w 12198224"/>
              <a:gd name="connsiteY3" fmla="*/ 5226431 h 6864858"/>
              <a:gd name="connsiteX4" fmla="*/ 8602473 w 12198224"/>
              <a:gd name="connsiteY4" fmla="*/ 0 h 6864858"/>
              <a:gd name="connsiteX5" fmla="*/ 3397123 w 12198224"/>
              <a:gd name="connsiteY5" fmla="*/ 0 h 6864858"/>
              <a:gd name="connsiteX6" fmla="*/ 7809103 w 12198224"/>
              <a:gd name="connsiteY6" fmla="*/ 0 h 6864858"/>
              <a:gd name="connsiteX7" fmla="*/ 3800729 w 12198224"/>
              <a:gd name="connsiteY7" fmla="*/ 6864858 h 6864858"/>
              <a:gd name="connsiteX8" fmla="*/ 0 w 12198224"/>
              <a:gd name="connsiteY8" fmla="*/ 6864858 h 6864858"/>
              <a:gd name="connsiteX9" fmla="*/ 0 w 12198224"/>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4" h="6864858">
                <a:moveTo>
                  <a:pt x="8602473" y="0"/>
                </a:moveTo>
                <a:lnTo>
                  <a:pt x="12198224" y="0"/>
                </a:lnTo>
                <a:lnTo>
                  <a:pt x="12198224"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accent6"/>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0" name="Pladsholder til dato 29">
            <a:extLst>
              <a:ext uri="{FF2B5EF4-FFF2-40B4-BE49-F238E27FC236}">
                <a16:creationId xmlns:a16="http://schemas.microsoft.com/office/drawing/2014/main" id="{F6B868FE-88A1-F092-B669-64C404E17823}"/>
              </a:ext>
            </a:extLst>
          </p:cNvPr>
          <p:cNvSpPr>
            <a:spLocks noGrp="1"/>
          </p:cNvSpPr>
          <p:nvPr>
            <p:ph type="dt" sz="half" idx="11"/>
          </p:nvPr>
        </p:nvSpPr>
        <p:spPr/>
        <p:txBody>
          <a:bodyPr/>
          <a:lstStyle>
            <a:lvl1pPr>
              <a:defRPr>
                <a:solidFill>
                  <a:schemeClr val="tx2"/>
                </a:solidFill>
              </a:defRPr>
            </a:lvl1pPr>
          </a:lstStyle>
          <a:p>
            <a:fld id="{2958237F-D947-2248-93DB-3E8DA2523054}" type="datetime1">
              <a:rPr lang="da-DK" smtClean="0"/>
              <a:t>07-05-2024</a:t>
            </a:fld>
            <a:endParaRPr lang="da-DK" dirty="0"/>
          </a:p>
        </p:txBody>
      </p:sp>
      <p:sp>
        <p:nvSpPr>
          <p:cNvPr id="31" name="Pladsholder til sidefod 30">
            <a:extLst>
              <a:ext uri="{FF2B5EF4-FFF2-40B4-BE49-F238E27FC236}">
                <a16:creationId xmlns:a16="http://schemas.microsoft.com/office/drawing/2014/main" id="{2673F2F8-CCD4-AF17-9508-08BF19D1E819}"/>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51D8D569-530B-DC21-CCC1-CF4FA6FD8BE3}"/>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C71CD710-918B-4567-70C9-F2D9D0DE57AC}"/>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2ABA64D5-C600-2513-CDE5-260C39724CE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F2315840-C3EE-47C3-4B68-8C4D0F48225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D932721C-4C13-326D-111B-F69F65C2B8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7" name="Kombinationstegning 6">
              <a:extLst>
                <a:ext uri="{FF2B5EF4-FFF2-40B4-BE49-F238E27FC236}">
                  <a16:creationId xmlns:a16="http://schemas.microsoft.com/office/drawing/2014/main" id="{701D872A-81F0-3ABA-DC0B-E52C93815A2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8" name="Kombinationstegning 7">
              <a:extLst>
                <a:ext uri="{FF2B5EF4-FFF2-40B4-BE49-F238E27FC236}">
                  <a16:creationId xmlns:a16="http://schemas.microsoft.com/office/drawing/2014/main" id="{2BE5F938-48CD-7293-5AFC-8FB7A8D2985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0" name="Kombinationstegning 9">
              <a:extLst>
                <a:ext uri="{FF2B5EF4-FFF2-40B4-BE49-F238E27FC236}">
                  <a16:creationId xmlns:a16="http://schemas.microsoft.com/office/drawing/2014/main" id="{E7459184-5A8C-989B-7E83-3F8D947D72F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1" name="Kombinationstegning 10">
              <a:extLst>
                <a:ext uri="{FF2B5EF4-FFF2-40B4-BE49-F238E27FC236}">
                  <a16:creationId xmlns:a16="http://schemas.microsoft.com/office/drawing/2014/main" id="{9FB67933-F9B2-72DF-A937-E86F3EC113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2" name="Kombinationstegning 11">
              <a:extLst>
                <a:ext uri="{FF2B5EF4-FFF2-40B4-BE49-F238E27FC236}">
                  <a16:creationId xmlns:a16="http://schemas.microsoft.com/office/drawing/2014/main" id="{350851D0-15D3-C830-CF50-EE5EA48A587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3" name="Kombinationstegning 12">
              <a:extLst>
                <a:ext uri="{FF2B5EF4-FFF2-40B4-BE49-F238E27FC236}">
                  <a16:creationId xmlns:a16="http://schemas.microsoft.com/office/drawing/2014/main" id="{294CEAF4-6233-56B4-2268-E27ABEF78E7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4" name="Kombinationstegning 13">
              <a:extLst>
                <a:ext uri="{FF2B5EF4-FFF2-40B4-BE49-F238E27FC236}">
                  <a16:creationId xmlns:a16="http://schemas.microsoft.com/office/drawing/2014/main" id="{F8D30673-481A-F856-2065-23A81A7F1B2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5" name="Kombinationstegning 14">
              <a:extLst>
                <a:ext uri="{FF2B5EF4-FFF2-40B4-BE49-F238E27FC236}">
                  <a16:creationId xmlns:a16="http://schemas.microsoft.com/office/drawing/2014/main" id="{2126D866-49A4-7EA3-0C63-8B79EE478B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6" name="Kombinationstegning 15">
              <a:extLst>
                <a:ext uri="{FF2B5EF4-FFF2-40B4-BE49-F238E27FC236}">
                  <a16:creationId xmlns:a16="http://schemas.microsoft.com/office/drawing/2014/main" id="{248BC8A5-F71B-870D-FBE5-C3F3C7D5A21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7" name="Kombinationstegning 16">
              <a:extLst>
                <a:ext uri="{FF2B5EF4-FFF2-40B4-BE49-F238E27FC236}">
                  <a16:creationId xmlns:a16="http://schemas.microsoft.com/office/drawing/2014/main" id="{0B1A2742-1A35-6FDC-CC12-D1689266F2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9" name="Kombinationstegning 18">
              <a:extLst>
                <a:ext uri="{FF2B5EF4-FFF2-40B4-BE49-F238E27FC236}">
                  <a16:creationId xmlns:a16="http://schemas.microsoft.com/office/drawing/2014/main" id="{5E47F353-3F3F-FA4C-80A1-D17390F9951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0" name="Kombinationstegning 19">
              <a:extLst>
                <a:ext uri="{FF2B5EF4-FFF2-40B4-BE49-F238E27FC236}">
                  <a16:creationId xmlns:a16="http://schemas.microsoft.com/office/drawing/2014/main" id="{0876A5F3-925C-D268-AECD-C7EA58167A7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1" name="Kombinationstegning 20">
              <a:extLst>
                <a:ext uri="{FF2B5EF4-FFF2-40B4-BE49-F238E27FC236}">
                  <a16:creationId xmlns:a16="http://schemas.microsoft.com/office/drawing/2014/main" id="{D01790C7-5228-1AB4-4D69-E4229E239E0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2" name="Kombinationstegning 21">
              <a:extLst>
                <a:ext uri="{FF2B5EF4-FFF2-40B4-BE49-F238E27FC236}">
                  <a16:creationId xmlns:a16="http://schemas.microsoft.com/office/drawing/2014/main" id="{BB24E10E-246C-823E-D924-5BA8DC1DA14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11776721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Forside mørk grøn - normal grafik">
    <p:bg>
      <p:bgPr>
        <a:solidFill>
          <a:srgbClr val="4B771D"/>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5A78A673-133B-E1F4-EB9E-C33F8008CB17}"/>
              </a:ext>
            </a:extLst>
          </p:cNvPr>
          <p:cNvSpPr/>
          <p:nvPr userDrawn="1"/>
        </p:nvSpPr>
        <p:spPr>
          <a:xfrm>
            <a:off x="-5079" y="-6858"/>
            <a:ext cx="12198222" cy="6864856"/>
          </a:xfrm>
          <a:custGeom>
            <a:avLst/>
            <a:gdLst>
              <a:gd name="connsiteX0" fmla="*/ 12000736 w 12198222"/>
              <a:gd name="connsiteY0" fmla="*/ 5252846 h 6864856"/>
              <a:gd name="connsiteX1" fmla="*/ 12198222 w 12198222"/>
              <a:gd name="connsiteY1" fmla="*/ 5583046 h 6864856"/>
              <a:gd name="connsiteX2" fmla="*/ 12198222 w 12198222"/>
              <a:gd name="connsiteY2" fmla="*/ 5838824 h 6864856"/>
              <a:gd name="connsiteX3" fmla="*/ 11892660 w 12198222"/>
              <a:gd name="connsiteY3" fmla="*/ 5319394 h 6864856"/>
              <a:gd name="connsiteX4" fmla="*/ 11241785 w 12198222"/>
              <a:gd name="connsiteY4" fmla="*/ 4134103 h 6864856"/>
              <a:gd name="connsiteX5" fmla="*/ 11633707 w 12198222"/>
              <a:gd name="connsiteY5" fmla="*/ 4685156 h 6864856"/>
              <a:gd name="connsiteX6" fmla="*/ 11528551 w 12198222"/>
              <a:gd name="connsiteY6" fmla="*/ 4756403 h 6864856"/>
              <a:gd name="connsiteX7" fmla="*/ 11139931 w 12198222"/>
              <a:gd name="connsiteY7" fmla="*/ 4209922 h 6864856"/>
              <a:gd name="connsiteX8" fmla="*/ 0 w 12198222"/>
              <a:gd name="connsiteY8" fmla="*/ 3698111 h 6864856"/>
              <a:gd name="connsiteX9" fmla="*/ 1482852 w 12198222"/>
              <a:gd name="connsiteY9" fmla="*/ 4207127 h 6864856"/>
              <a:gd name="connsiteX10" fmla="*/ 5093843 w 12198222"/>
              <a:gd name="connsiteY10" fmla="*/ 6639813 h 6864856"/>
              <a:gd name="connsiteX11" fmla="*/ 5312917 w 12198222"/>
              <a:gd name="connsiteY11" fmla="*/ 6864856 h 6864856"/>
              <a:gd name="connsiteX12" fmla="*/ 5137022 w 12198222"/>
              <a:gd name="connsiteY12" fmla="*/ 6864856 h 6864856"/>
              <a:gd name="connsiteX13" fmla="*/ 5004180 w 12198222"/>
              <a:gd name="connsiteY13" fmla="*/ 6729601 h 6864856"/>
              <a:gd name="connsiteX14" fmla="*/ 1433449 w 12198222"/>
              <a:gd name="connsiteY14" fmla="*/ 4324094 h 6864856"/>
              <a:gd name="connsiteX15" fmla="*/ 0 w 12198222"/>
              <a:gd name="connsiteY15" fmla="*/ 3829683 h 6864856"/>
              <a:gd name="connsiteX16" fmla="*/ 10386948 w 12198222"/>
              <a:gd name="connsiteY16" fmla="*/ 3086099 h 6864856"/>
              <a:gd name="connsiteX17" fmla="*/ 10387075 w 12198222"/>
              <a:gd name="connsiteY17" fmla="*/ 3086226 h 6864856"/>
              <a:gd name="connsiteX18" fmla="*/ 10825987 w 12198222"/>
              <a:gd name="connsiteY18" fmla="*/ 3600830 h 6864856"/>
              <a:gd name="connsiteX19" fmla="*/ 10727562 w 12198222"/>
              <a:gd name="connsiteY19" fmla="*/ 3681094 h 6864856"/>
              <a:gd name="connsiteX20" fmla="*/ 10292206 w 12198222"/>
              <a:gd name="connsiteY20" fmla="*/ 3170681 h 6864856"/>
              <a:gd name="connsiteX21" fmla="*/ 9443083 w 12198222"/>
              <a:gd name="connsiteY21" fmla="*/ 2116961 h 6864856"/>
              <a:gd name="connsiteX22" fmla="*/ 9925683 w 12198222"/>
              <a:gd name="connsiteY22" fmla="*/ 2591179 h 6864856"/>
              <a:gd name="connsiteX23" fmla="*/ 9925556 w 12198222"/>
              <a:gd name="connsiteY23" fmla="*/ 2591179 h 6864856"/>
              <a:gd name="connsiteX24" fmla="*/ 9834624 w 12198222"/>
              <a:gd name="connsiteY24" fmla="*/ 2679826 h 6864856"/>
              <a:gd name="connsiteX25" fmla="*/ 9356088 w 12198222"/>
              <a:gd name="connsiteY25" fmla="*/ 2209417 h 6864856"/>
              <a:gd name="connsiteX26" fmla="*/ 8417812 w 12198222"/>
              <a:gd name="connsiteY26" fmla="*/ 1234058 h 6864856"/>
              <a:gd name="connsiteX27" fmla="*/ 8940290 w 12198222"/>
              <a:gd name="connsiteY27" fmla="*/ 1664207 h 6864856"/>
              <a:gd name="connsiteX28" fmla="*/ 8857360 w 12198222"/>
              <a:gd name="connsiteY28" fmla="*/ 1760473 h 6864856"/>
              <a:gd name="connsiteX29" fmla="*/ 8339199 w 12198222"/>
              <a:gd name="connsiteY29" fmla="*/ 1333880 h 6864856"/>
              <a:gd name="connsiteX30" fmla="*/ 7318501 w 12198222"/>
              <a:gd name="connsiteY30" fmla="*/ 444498 h 6864856"/>
              <a:gd name="connsiteX31" fmla="*/ 7876920 w 12198222"/>
              <a:gd name="connsiteY31" fmla="*/ 827149 h 6864856"/>
              <a:gd name="connsiteX32" fmla="*/ 7802879 w 12198222"/>
              <a:gd name="connsiteY32" fmla="*/ 930273 h 6864856"/>
              <a:gd name="connsiteX33" fmla="*/ 7249032 w 12198222"/>
              <a:gd name="connsiteY33" fmla="*/ 550797 h 6864856"/>
              <a:gd name="connsiteX34" fmla="*/ 6337299 w 12198222"/>
              <a:gd name="connsiteY34" fmla="*/ 0 h 6864856"/>
              <a:gd name="connsiteX35" fmla="*/ 6595109 w 12198222"/>
              <a:gd name="connsiteY35" fmla="*/ 0 h 6864856"/>
              <a:gd name="connsiteX36" fmla="*/ 6743572 w 12198222"/>
              <a:gd name="connsiteY36" fmla="*/ 86741 h 6864856"/>
              <a:gd name="connsiteX37" fmla="*/ 6743572 w 12198222"/>
              <a:gd name="connsiteY37" fmla="*/ 86868 h 6864856"/>
              <a:gd name="connsiteX38" fmla="*/ 6678929 w 12198222"/>
              <a:gd name="connsiteY38" fmla="*/ 196088 h 6864856"/>
              <a:gd name="connsiteX39" fmla="*/ 6337299 w 12198222"/>
              <a:gd name="connsiteY39" fmla="*/ 0 h 686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98222" h="6864856">
                <a:moveTo>
                  <a:pt x="12000736" y="5252846"/>
                </a:moveTo>
                <a:cubicBezTo>
                  <a:pt x="12067666" y="5361558"/>
                  <a:pt x="12133579" y="5472048"/>
                  <a:pt x="12198222" y="5583046"/>
                </a:cubicBezTo>
                <a:lnTo>
                  <a:pt x="12198222" y="5838824"/>
                </a:lnTo>
                <a:cubicBezTo>
                  <a:pt x="12100050" y="5664199"/>
                  <a:pt x="11997561" y="5489701"/>
                  <a:pt x="11892660" y="5319394"/>
                </a:cubicBezTo>
                <a:close/>
                <a:moveTo>
                  <a:pt x="11241785" y="4134103"/>
                </a:moveTo>
                <a:cubicBezTo>
                  <a:pt x="11375897" y="4314062"/>
                  <a:pt x="11507723" y="4499482"/>
                  <a:pt x="11633707" y="4685156"/>
                </a:cubicBezTo>
                <a:lnTo>
                  <a:pt x="11528551" y="4756403"/>
                </a:lnTo>
                <a:cubicBezTo>
                  <a:pt x="11403710" y="4572253"/>
                  <a:pt x="11272900" y="4388484"/>
                  <a:pt x="11139931" y="4209922"/>
                </a:cubicBezTo>
                <a:close/>
                <a:moveTo>
                  <a:pt x="0" y="3698111"/>
                </a:moveTo>
                <a:cubicBezTo>
                  <a:pt x="503555" y="3832604"/>
                  <a:pt x="998474" y="4002403"/>
                  <a:pt x="1482852" y="4207127"/>
                </a:cubicBezTo>
                <a:cubicBezTo>
                  <a:pt x="2835656" y="4778881"/>
                  <a:pt x="4050538" y="5597396"/>
                  <a:pt x="5093843" y="6639813"/>
                </a:cubicBezTo>
                <a:cubicBezTo>
                  <a:pt x="5168010" y="6713853"/>
                  <a:pt x="5241035" y="6789038"/>
                  <a:pt x="5312917" y="6864856"/>
                </a:cubicBezTo>
                <a:lnTo>
                  <a:pt x="5137022" y="6864856"/>
                </a:lnTo>
                <a:cubicBezTo>
                  <a:pt x="5093080" y="6819517"/>
                  <a:pt x="5048885" y="6774305"/>
                  <a:pt x="5004180" y="6729601"/>
                </a:cubicBezTo>
                <a:cubicBezTo>
                  <a:pt x="3972433" y="5698742"/>
                  <a:pt x="2771140" y="4889371"/>
                  <a:pt x="1433449" y="4324094"/>
                </a:cubicBezTo>
                <a:cubicBezTo>
                  <a:pt x="964946" y="4126101"/>
                  <a:pt x="486664" y="3961255"/>
                  <a:pt x="0" y="3829683"/>
                </a:cubicBezTo>
                <a:close/>
                <a:moveTo>
                  <a:pt x="10386948" y="3086099"/>
                </a:moveTo>
                <a:lnTo>
                  <a:pt x="10387075" y="3086226"/>
                </a:lnTo>
                <a:cubicBezTo>
                  <a:pt x="10536427" y="3253739"/>
                  <a:pt x="10684128" y="3426967"/>
                  <a:pt x="10825987" y="3600830"/>
                </a:cubicBezTo>
                <a:lnTo>
                  <a:pt x="10727562" y="3681094"/>
                </a:lnTo>
                <a:cubicBezTo>
                  <a:pt x="10586846" y="3508628"/>
                  <a:pt x="10440415" y="3336797"/>
                  <a:pt x="10292206" y="3170681"/>
                </a:cubicBezTo>
                <a:close/>
                <a:moveTo>
                  <a:pt x="9443083" y="2116961"/>
                </a:moveTo>
                <a:cubicBezTo>
                  <a:pt x="9606660" y="2270758"/>
                  <a:pt x="9768965" y="2430270"/>
                  <a:pt x="9925683" y="2591179"/>
                </a:cubicBezTo>
                <a:lnTo>
                  <a:pt x="9925556" y="2591179"/>
                </a:lnTo>
                <a:lnTo>
                  <a:pt x="9834624" y="2679826"/>
                </a:lnTo>
                <a:cubicBezTo>
                  <a:pt x="9679303" y="2520186"/>
                  <a:pt x="9518267" y="2361944"/>
                  <a:pt x="9356088" y="2209417"/>
                </a:cubicBezTo>
                <a:close/>
                <a:moveTo>
                  <a:pt x="8417812" y="1234058"/>
                </a:moveTo>
                <a:cubicBezTo>
                  <a:pt x="8594342" y="1372996"/>
                  <a:pt x="8770110" y="1517649"/>
                  <a:pt x="8940290" y="1664207"/>
                </a:cubicBezTo>
                <a:lnTo>
                  <a:pt x="8857360" y="1760473"/>
                </a:lnTo>
                <a:cubicBezTo>
                  <a:pt x="8688576" y="1615185"/>
                  <a:pt x="8514205" y="1471675"/>
                  <a:pt x="8339199" y="1333880"/>
                </a:cubicBezTo>
                <a:close/>
                <a:moveTo>
                  <a:pt x="7318501" y="444498"/>
                </a:moveTo>
                <a:cubicBezTo>
                  <a:pt x="7506460" y="567307"/>
                  <a:pt x="7694294" y="696085"/>
                  <a:pt x="7876920" y="827149"/>
                </a:cubicBezTo>
                <a:lnTo>
                  <a:pt x="7802879" y="930273"/>
                </a:lnTo>
                <a:cubicBezTo>
                  <a:pt x="7621777" y="800352"/>
                  <a:pt x="7435468" y="672590"/>
                  <a:pt x="7249032" y="550797"/>
                </a:cubicBezTo>
                <a:close/>
                <a:moveTo>
                  <a:pt x="6337299" y="0"/>
                </a:moveTo>
                <a:lnTo>
                  <a:pt x="6595109" y="0"/>
                </a:lnTo>
                <a:cubicBezTo>
                  <a:pt x="6644893" y="28702"/>
                  <a:pt x="6694423" y="57658"/>
                  <a:pt x="6743572" y="86741"/>
                </a:cubicBezTo>
                <a:lnTo>
                  <a:pt x="6743572" y="86868"/>
                </a:lnTo>
                <a:lnTo>
                  <a:pt x="6678929" y="196088"/>
                </a:lnTo>
                <a:cubicBezTo>
                  <a:pt x="6566407" y="129413"/>
                  <a:pt x="6452107" y="64008"/>
                  <a:pt x="6337299" y="0"/>
                </a:cubicBezTo>
                <a:close/>
              </a:path>
            </a:pathLst>
          </a:custGeom>
          <a:solidFill>
            <a:schemeClr val="accent6"/>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4" name="Gruppe 3">
            <a:extLst>
              <a:ext uri="{FF2B5EF4-FFF2-40B4-BE49-F238E27FC236}">
                <a16:creationId xmlns:a16="http://schemas.microsoft.com/office/drawing/2014/main" id="{CED92D80-8FD3-45BB-7C5E-521465174A70}"/>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1DCC51A7-FFE6-4FB8-9C9E-F3D821E26EF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5520C2-E8D6-5A59-8A51-2E7AFDB89B0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7B71F1AF-9556-2A79-02A3-678B40A5300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9ECCAA0-66D4-5BDE-1311-ABB47436C57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0E0B98D-00FF-2FFE-59DB-DF2E263204E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5A25494-CFBD-58F7-51D8-6344479A80E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435AC9E-B73A-FD81-DA08-30FF9A3B221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544D6EF-0B9F-E0BB-DBDA-3E602DD7E86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17B96E3-BE28-C4B7-A65E-BBF48D09BF2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4182348-2235-1E95-FB0B-BE2981FB9D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D8E87A2C-FF03-09F4-BA57-E805326DC5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DE8BFCA-E8FA-50E0-77FC-574DC6A724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4105C15-0187-0A27-A71E-C8B0216712A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1222442-37D6-65E8-CBB8-AAB613FC65D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15CDFEF-EF29-B310-E2B4-A48AC106852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72A69BC-62A0-75E2-A7BD-EAEBE460A6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AFE9791-ECCC-3C04-8BD5-5764C8FF2A6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474F9355-45F9-89EA-F4A2-C2CBD6CE1354}"/>
              </a:ext>
            </a:extLst>
          </p:cNvPr>
          <p:cNvSpPr>
            <a:spLocks noGrp="1"/>
          </p:cNvSpPr>
          <p:nvPr>
            <p:ph type="dt" sz="half" idx="11"/>
          </p:nvPr>
        </p:nvSpPr>
        <p:spPr/>
        <p:txBody>
          <a:bodyPr/>
          <a:lstStyle>
            <a:lvl1pPr>
              <a:defRPr>
                <a:solidFill>
                  <a:schemeClr val="bg2"/>
                </a:solidFill>
              </a:defRPr>
            </a:lvl1pPr>
          </a:lstStyle>
          <a:p>
            <a:fld id="{49C97963-6DC1-1843-A774-EA25663C8FAC}" type="datetime1">
              <a:rPr lang="da-DK" smtClean="0"/>
              <a:t>07-05-2024</a:t>
            </a:fld>
            <a:endParaRPr lang="da-DK" dirty="0"/>
          </a:p>
        </p:txBody>
      </p:sp>
      <p:sp>
        <p:nvSpPr>
          <p:cNvPr id="26" name="Pladsholder til sidefod 25">
            <a:extLst>
              <a:ext uri="{FF2B5EF4-FFF2-40B4-BE49-F238E27FC236}">
                <a16:creationId xmlns:a16="http://schemas.microsoft.com/office/drawing/2014/main" id="{815BCF26-8B6E-384B-D8B7-1213F07D2B90}"/>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5EE1C3B4-749D-B34C-46ED-87A77A9DA17C}"/>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25370220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Forside mørk grøn - mellem grafik">
    <p:bg>
      <p:bgPr>
        <a:solidFill>
          <a:srgbClr val="4B771D"/>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0F7331CE-DC67-FDA3-2F9A-11E607D100B3}"/>
              </a:ext>
            </a:extLst>
          </p:cNvPr>
          <p:cNvSpPr>
            <a:spLocks noChangeAspect="1"/>
          </p:cNvSpPr>
          <p:nvPr userDrawn="1"/>
        </p:nvSpPr>
        <p:spPr>
          <a:xfrm>
            <a:off x="1167360" y="0"/>
            <a:ext cx="11024640" cy="6858000"/>
          </a:xfrm>
          <a:custGeom>
            <a:avLst/>
            <a:gdLst>
              <a:gd name="connsiteX0" fmla="*/ 4365579 w 7035236"/>
              <a:gd name="connsiteY0" fmla="*/ 1387940 h 4376347"/>
              <a:gd name="connsiteX1" fmla="*/ 4622392 w 7035236"/>
              <a:gd name="connsiteY1" fmla="*/ 2155788 h 4376347"/>
              <a:gd name="connsiteX2" fmla="*/ 2821138 w 7035236"/>
              <a:gd name="connsiteY2" fmla="*/ 2973833 h 4376347"/>
              <a:gd name="connsiteX3" fmla="*/ 2411792 w 7035236"/>
              <a:gd name="connsiteY3" fmla="*/ 2275289 h 4376347"/>
              <a:gd name="connsiteX4" fmla="*/ 2411711 w 7035236"/>
              <a:gd name="connsiteY4" fmla="*/ 2275289 h 4376347"/>
              <a:gd name="connsiteX5" fmla="*/ 4365579 w 7035236"/>
              <a:gd name="connsiteY5" fmla="*/ 1387940 h 4376347"/>
              <a:gd name="connsiteX6" fmla="*/ 7035236 w 7035236"/>
              <a:gd name="connsiteY6" fmla="*/ 870265 h 4376347"/>
              <a:gd name="connsiteX7" fmla="*/ 7035236 w 7035236"/>
              <a:gd name="connsiteY7" fmla="*/ 1681509 h 4376347"/>
              <a:gd name="connsiteX8" fmla="*/ 6160922 w 7035236"/>
              <a:gd name="connsiteY8" fmla="*/ 1779069 h 4376347"/>
              <a:gd name="connsiteX9" fmla="*/ 6034054 w 7035236"/>
              <a:gd name="connsiteY9" fmla="*/ 979483 h 4376347"/>
              <a:gd name="connsiteX10" fmla="*/ 7035236 w 7035236"/>
              <a:gd name="connsiteY10" fmla="*/ 870265 h 4376347"/>
              <a:gd name="connsiteX11" fmla="*/ 2555258 w 7035236"/>
              <a:gd name="connsiteY11" fmla="*/ 0 h 4376347"/>
              <a:gd name="connsiteX12" fmla="*/ 3492803 w 7035236"/>
              <a:gd name="connsiteY12" fmla="*/ 0 h 4376347"/>
              <a:gd name="connsiteX13" fmla="*/ 1348511 w 7035236"/>
              <a:gd name="connsiteY13" fmla="*/ 3672540 h 4376347"/>
              <a:gd name="connsiteX14" fmla="*/ 1526791 w 7035236"/>
              <a:gd name="connsiteY14" fmla="*/ 3885390 h 4376347"/>
              <a:gd name="connsiteX15" fmla="*/ 985071 w 7035236"/>
              <a:gd name="connsiteY15" fmla="*/ 4376347 h 4376347"/>
              <a:gd name="connsiteX16" fmla="*/ 0 w 7035236"/>
              <a:gd name="connsiteY16" fmla="*/ 4376347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35236" h="4376347">
                <a:moveTo>
                  <a:pt x="4365579" y="1387940"/>
                </a:moveTo>
                <a:lnTo>
                  <a:pt x="4622392" y="2155788"/>
                </a:lnTo>
                <a:cubicBezTo>
                  <a:pt x="3995823" y="2365319"/>
                  <a:pt x="3389738" y="2640592"/>
                  <a:pt x="2821138" y="2973833"/>
                </a:cubicBezTo>
                <a:lnTo>
                  <a:pt x="2411792" y="2275289"/>
                </a:lnTo>
                <a:lnTo>
                  <a:pt x="2411711" y="2275289"/>
                </a:lnTo>
                <a:cubicBezTo>
                  <a:pt x="3028564" y="1913791"/>
                  <a:pt x="3685980" y="1615202"/>
                  <a:pt x="4365579" y="1387940"/>
                </a:cubicBezTo>
                <a:close/>
                <a:moveTo>
                  <a:pt x="7035236" y="870265"/>
                </a:moveTo>
                <a:lnTo>
                  <a:pt x="7035236" y="1681509"/>
                </a:lnTo>
                <a:cubicBezTo>
                  <a:pt x="6742395" y="1700697"/>
                  <a:pt x="6450039" y="1733163"/>
                  <a:pt x="6160922" y="1779069"/>
                </a:cubicBezTo>
                <a:lnTo>
                  <a:pt x="6034054" y="979483"/>
                </a:lnTo>
                <a:cubicBezTo>
                  <a:pt x="6365029" y="926939"/>
                  <a:pt x="6699971" y="890506"/>
                  <a:pt x="7035236" y="870265"/>
                </a:cubicBezTo>
                <a:close/>
                <a:moveTo>
                  <a:pt x="2555258" y="0"/>
                </a:moveTo>
                <a:lnTo>
                  <a:pt x="3492803" y="0"/>
                </a:lnTo>
                <a:lnTo>
                  <a:pt x="1348511" y="3672540"/>
                </a:lnTo>
                <a:lnTo>
                  <a:pt x="1526791" y="3885390"/>
                </a:lnTo>
                <a:cubicBezTo>
                  <a:pt x="1340658" y="4041243"/>
                  <a:pt x="1159302" y="4205921"/>
                  <a:pt x="985071" y="4376347"/>
                </a:cubicBezTo>
                <a:lnTo>
                  <a:pt x="0" y="4376347"/>
                </a:lnTo>
                <a:close/>
              </a:path>
            </a:pathLst>
          </a:custGeom>
          <a:solidFill>
            <a:schemeClr val="accent6"/>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5" name="Gruppe 4">
            <a:extLst>
              <a:ext uri="{FF2B5EF4-FFF2-40B4-BE49-F238E27FC236}">
                <a16:creationId xmlns:a16="http://schemas.microsoft.com/office/drawing/2014/main" id="{8D6A3E99-2640-7AA4-8BCF-6AB267350A3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BD664F62-16B1-7821-5DF7-6AB140D9602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53B6DD9F-3D6D-FF1A-C739-8716C34BF39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E76E92B-898C-8E32-CEC3-90F41025669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D7BD91D-DBE6-A9D3-E2B9-D0BF6FF7E6E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10FDB91-909E-8D88-DD14-5BAA16A7D87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21172D1-0F77-068A-F8A3-B3D49B18B8E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FFB4647-9FB0-FB4F-01CB-E559B4933AE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6878252-22BB-4D25-B5EF-76FE1C62296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07C1650-D6AC-8F6F-B96E-0519B002C44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AD88B42-8300-1BFE-0931-D942FF66665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0DC3535-9BB9-8DC1-E2E9-C1F522AC26E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EE1E15-6F09-1809-13CF-7124CC0439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505EBE3-3DC3-D453-6572-2C8C57DBB9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CB4DBBA-0614-3BD0-CC14-C3D4F55C9E3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7C61D60-B32F-3566-2C15-464B199B971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64B4DA2-8E2E-AD58-71BC-A46F2B05986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66A2DC7-BC3C-6CED-C511-68C535CE28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3B357BBE-B133-5A8D-3AE7-54370F64725C}"/>
              </a:ext>
            </a:extLst>
          </p:cNvPr>
          <p:cNvSpPr>
            <a:spLocks noGrp="1"/>
          </p:cNvSpPr>
          <p:nvPr>
            <p:ph type="dt" sz="half" idx="11"/>
          </p:nvPr>
        </p:nvSpPr>
        <p:spPr/>
        <p:txBody>
          <a:bodyPr/>
          <a:lstStyle>
            <a:lvl1pPr>
              <a:defRPr>
                <a:solidFill>
                  <a:schemeClr val="bg2"/>
                </a:solidFill>
              </a:defRPr>
            </a:lvl1pPr>
          </a:lstStyle>
          <a:p>
            <a:fld id="{C027F128-4846-4147-8C69-EA5E509A28A3}" type="datetime1">
              <a:rPr lang="da-DK" smtClean="0"/>
              <a:t>07-05-2024</a:t>
            </a:fld>
            <a:endParaRPr lang="da-DK" dirty="0"/>
          </a:p>
        </p:txBody>
      </p:sp>
      <p:sp>
        <p:nvSpPr>
          <p:cNvPr id="26" name="Pladsholder til sidefod 25">
            <a:extLst>
              <a:ext uri="{FF2B5EF4-FFF2-40B4-BE49-F238E27FC236}">
                <a16:creationId xmlns:a16="http://schemas.microsoft.com/office/drawing/2014/main" id="{18FF9B80-D6B6-BB1E-583F-F4E4F706F72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2CEA9210-3752-F13E-BEDB-212B30E78AFD}"/>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dirty="0"/>
          </a:p>
        </p:txBody>
      </p:sp>
    </p:spTree>
    <p:extLst>
      <p:ext uri="{BB962C8B-B14F-4D97-AF65-F5344CB8AC3E}">
        <p14:creationId xmlns:p14="http://schemas.microsoft.com/office/powerpoint/2010/main" val="289339865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Forside mørk grøn - stor grafik">
    <p:bg>
      <p:bgPr>
        <a:solidFill>
          <a:srgbClr val="4B771D"/>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73611129-FAA6-7EC0-C52C-9AB2FA6690DA}"/>
              </a:ext>
            </a:extLst>
          </p:cNvPr>
          <p:cNvSpPr/>
          <p:nvPr userDrawn="1"/>
        </p:nvSpPr>
        <p:spPr>
          <a:xfrm flipH="1" flipV="1">
            <a:off x="-6223" y="0"/>
            <a:ext cx="12198223" cy="6864858"/>
          </a:xfrm>
          <a:custGeom>
            <a:avLst/>
            <a:gdLst>
              <a:gd name="connsiteX0" fmla="*/ 4148582 w 12198223"/>
              <a:gd name="connsiteY0" fmla="*/ 3202051 h 6864858"/>
              <a:gd name="connsiteX1" fmla="*/ 6550406 w 12198223"/>
              <a:gd name="connsiteY1" fmla="*/ 6159627 h 6864858"/>
              <a:gd name="connsiteX2" fmla="*/ 5651881 w 12198223"/>
              <a:gd name="connsiteY2" fmla="*/ 6864858 h 6864858"/>
              <a:gd name="connsiteX3" fmla="*/ 0 w 12198223"/>
              <a:gd name="connsiteY3" fmla="*/ 6864858 h 6864858"/>
              <a:gd name="connsiteX4" fmla="*/ 0 w 12198223"/>
              <a:gd name="connsiteY4" fmla="*/ 6042660 h 6864858"/>
              <a:gd name="connsiteX5" fmla="*/ 4148582 w 12198223"/>
              <a:gd name="connsiteY5" fmla="*/ 3202051 h 6864858"/>
              <a:gd name="connsiteX6" fmla="*/ 8190992 w 12198223"/>
              <a:gd name="connsiteY6" fmla="*/ 0 h 6864858"/>
              <a:gd name="connsiteX7" fmla="*/ 12198223 w 12198223"/>
              <a:gd name="connsiteY7" fmla="*/ 0 h 6864858"/>
              <a:gd name="connsiteX8" fmla="*/ 12198223 w 12198223"/>
              <a:gd name="connsiteY8" fmla="*/ 356870 h 6864858"/>
              <a:gd name="connsiteX9" fmla="*/ 10679430 w 12198223"/>
              <a:gd name="connsiteY9" fmla="*/ 219964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4148582" y="3202051"/>
                </a:moveTo>
                <a:lnTo>
                  <a:pt x="6550406" y="6159627"/>
                </a:lnTo>
                <a:cubicBezTo>
                  <a:pt x="6254877" y="6399657"/>
                  <a:pt x="5955284" y="6634734"/>
                  <a:pt x="5651881" y="6864858"/>
                </a:cubicBezTo>
                <a:lnTo>
                  <a:pt x="0" y="6864858"/>
                </a:lnTo>
                <a:lnTo>
                  <a:pt x="0" y="6042660"/>
                </a:lnTo>
                <a:cubicBezTo>
                  <a:pt x="1455039" y="5211826"/>
                  <a:pt x="2846070" y="4259707"/>
                  <a:pt x="4148582" y="3202051"/>
                </a:cubicBezTo>
                <a:close/>
                <a:moveTo>
                  <a:pt x="8190992" y="0"/>
                </a:moveTo>
                <a:lnTo>
                  <a:pt x="12198223" y="0"/>
                </a:lnTo>
                <a:lnTo>
                  <a:pt x="12198223" y="356870"/>
                </a:lnTo>
                <a:cubicBezTo>
                  <a:pt x="11713210" y="988441"/>
                  <a:pt x="11206480" y="1603375"/>
                  <a:pt x="10679430" y="2199640"/>
                </a:cubicBezTo>
                <a:close/>
              </a:path>
            </a:pathLst>
          </a:custGeom>
          <a:solidFill>
            <a:schemeClr val="accent6"/>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4C5FD88F-64B1-93F5-645D-1EB79D364290}"/>
              </a:ext>
            </a:extLst>
          </p:cNvPr>
          <p:cNvSpPr>
            <a:spLocks noGrp="1"/>
          </p:cNvSpPr>
          <p:nvPr>
            <p:ph type="dt" sz="half" idx="11"/>
          </p:nvPr>
        </p:nvSpPr>
        <p:spPr/>
        <p:txBody>
          <a:bodyPr/>
          <a:lstStyle>
            <a:lvl1pPr>
              <a:defRPr>
                <a:solidFill>
                  <a:schemeClr val="bg2"/>
                </a:solidFill>
              </a:defRPr>
            </a:lvl1pPr>
          </a:lstStyle>
          <a:p>
            <a:fld id="{3FBEFFFD-A3CE-224F-B5AB-770558AB5F31}" type="datetime1">
              <a:rPr lang="da-DK" smtClean="0"/>
              <a:t>07-05-2024</a:t>
            </a:fld>
            <a:endParaRPr lang="da-DK" dirty="0"/>
          </a:p>
        </p:txBody>
      </p:sp>
      <p:sp>
        <p:nvSpPr>
          <p:cNvPr id="10" name="Pladsholder til sidefod 9">
            <a:extLst>
              <a:ext uri="{FF2B5EF4-FFF2-40B4-BE49-F238E27FC236}">
                <a16:creationId xmlns:a16="http://schemas.microsoft.com/office/drawing/2014/main" id="{CA19332D-84C1-1D66-0164-43FF2568197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4EF01381-C3FF-A306-9440-AC2F76386AB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5" name="Gruppe 4">
            <a:extLst>
              <a:ext uri="{FF2B5EF4-FFF2-40B4-BE49-F238E27FC236}">
                <a16:creationId xmlns:a16="http://schemas.microsoft.com/office/drawing/2014/main" id="{9B53DEBC-C3BD-B256-8C7E-8EB46868698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05A8BA3-942D-22E2-F43B-2C14921ED9F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FD7D6EF-C3BF-F9B3-90B3-F4C4A419D2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ABA98CD6-3083-973F-2FAA-E3B4E5DAA1F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92AF2597-07A3-4C07-2966-6E8CDB2CC2E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F85B63CB-FAC5-2C3E-B427-5C5849295B4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16EF7AE-D336-1FB0-D885-0F7EFF8B5BCB}"/>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70D9098-EAA6-1E2B-3E7E-D0602E32AB6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6DF41785-A637-77DE-D740-D932C012F22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5" name="Kombinationstegning 34">
              <a:extLst>
                <a:ext uri="{FF2B5EF4-FFF2-40B4-BE49-F238E27FC236}">
                  <a16:creationId xmlns:a16="http://schemas.microsoft.com/office/drawing/2014/main" id="{87B2FFAB-59C2-B317-3A98-1130F60C064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CA54BD25-7CAD-BBDB-F0B6-20812DFDF1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D5DC474A-0E60-5656-BB1B-7105B867E57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089CBF4-8630-CD19-8222-645AA06248D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06F1A906-F584-67CB-22BA-E4A6E92D3A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0" name="Kombinationstegning 39">
              <a:extLst>
                <a:ext uri="{FF2B5EF4-FFF2-40B4-BE49-F238E27FC236}">
                  <a16:creationId xmlns:a16="http://schemas.microsoft.com/office/drawing/2014/main" id="{2D6F8E4C-32FE-E537-16EF-71A2B686EB8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20A399E7-C802-01D8-25EF-7A3F2828065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6DC01150-BB60-4BD2-6871-8E6655EAA60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E15338E6-7DD3-97FE-88C6-020427CD33E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59311825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Forside lys grøn m lille billede - normal grafik">
    <p:bg>
      <p:bgPr>
        <a:solidFill>
          <a:srgbClr val="E1F2CF"/>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5E3FB5B3-D200-5040-DC6B-8F0BE65BAAC5}"/>
              </a:ext>
            </a:extLst>
          </p:cNvPr>
          <p:cNvSpPr/>
          <p:nvPr userDrawn="1"/>
        </p:nvSpPr>
        <p:spPr>
          <a:xfrm flipH="1">
            <a:off x="0" y="0"/>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F2FBEB"/>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A8457D8-7395-84C6-A1CA-0C78089C0C20}"/>
              </a:ext>
            </a:extLst>
          </p:cNvPr>
          <p:cNvSpPr>
            <a:spLocks noGrp="1"/>
          </p:cNvSpPr>
          <p:nvPr>
            <p:ph type="dt" sz="half" idx="19"/>
          </p:nvPr>
        </p:nvSpPr>
        <p:spPr/>
        <p:txBody>
          <a:bodyPr/>
          <a:lstStyle>
            <a:lvl1pPr>
              <a:defRPr>
                <a:solidFill>
                  <a:schemeClr val="tx2"/>
                </a:solidFill>
              </a:defRPr>
            </a:lvl1pPr>
          </a:lstStyle>
          <a:p>
            <a:fld id="{4477570B-AF66-E44E-BA87-0E1F40B08C8F}" type="datetime1">
              <a:rPr lang="da-DK" smtClean="0"/>
              <a:t>07-05-2024</a:t>
            </a:fld>
            <a:endParaRPr lang="da-DK" dirty="0"/>
          </a:p>
        </p:txBody>
      </p:sp>
      <p:sp>
        <p:nvSpPr>
          <p:cNvPr id="27" name="Pladsholder til sidefod 26">
            <a:extLst>
              <a:ext uri="{FF2B5EF4-FFF2-40B4-BE49-F238E27FC236}">
                <a16:creationId xmlns:a16="http://schemas.microsoft.com/office/drawing/2014/main" id="{65818E75-55DD-7CAD-2A22-C8A6D5AC7947}"/>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55372EA-6B8A-584A-BDE7-2DD7AA9287F1}"/>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2B6FC7F9-E4E8-1DD7-5809-23F09B63A3D3}"/>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686ED2D5-0882-E834-5DB4-E6658777686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819CFBD-9E64-0A93-D7C8-A80351283B5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7CD92B6B-236C-E1E8-5B74-D8B4022775E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081320B-4A09-C084-8C13-481FA602BB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AA90ECE-54C9-412F-2225-113E568AEB4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11026C52-C52F-9A60-E552-D27CB7F7CB0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74342E1-B956-7C99-7B94-E0BBBAFF05F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886BDDC-CFF6-792D-D902-1581470A2A2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B453685F-22EE-BA0C-BA20-B033C5F804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FBB498D3-2196-73B2-6962-026D42F9A23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FF773BF-1827-5C7D-BDE5-12B91E1BF73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91A5B52-85D7-1AF0-6BB1-942CF338023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57D25E2C-94AF-3EF6-E906-E3DA971DE23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A745AAEB-691B-F718-10F8-0A8F0B11F40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CB664A36-4B33-D314-C252-A450E419E04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F9957F5E-5B1C-0ACF-5DC5-0055EC2D95B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1E51F512-84CB-4732-61B5-6E3C8BC4E2E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74928138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Forside lys grøn m lille billede - mellem grafik">
    <p:bg>
      <p:bgPr>
        <a:solidFill>
          <a:srgbClr val="E1F2CF"/>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96B53926-503E-3CA5-D172-D97487245818}"/>
              </a:ext>
            </a:extLst>
          </p:cNvPr>
          <p:cNvSpPr>
            <a:spLocks noChangeAspect="1"/>
          </p:cNvSpPr>
          <p:nvPr userDrawn="1"/>
        </p:nvSpPr>
        <p:spPr>
          <a:xfrm>
            <a:off x="0" y="0"/>
            <a:ext cx="10685128" cy="6858000"/>
          </a:xfrm>
          <a:custGeom>
            <a:avLst/>
            <a:gdLst>
              <a:gd name="connsiteX0" fmla="*/ 81 w 6818581"/>
              <a:gd name="connsiteY0" fmla="*/ 2174167 h 4376347"/>
              <a:gd name="connsiteX1" fmla="*/ 2643912 w 6818581"/>
              <a:gd name="connsiteY1" fmla="*/ 4376347 h 4376347"/>
              <a:gd name="connsiteX2" fmla="*/ 1505417 w 6818581"/>
              <a:gd name="connsiteY2" fmla="*/ 4376347 h 4376347"/>
              <a:gd name="connsiteX3" fmla="*/ 81 w 6818581"/>
              <a:gd name="connsiteY3" fmla="*/ 3122481 h 4376347"/>
              <a:gd name="connsiteX4" fmla="*/ 0 w 6818581"/>
              <a:gd name="connsiteY4" fmla="*/ 1134527 h 4376347"/>
              <a:gd name="connsiteX5" fmla="*/ 1340253 w 6818581"/>
              <a:gd name="connsiteY5" fmla="*/ 1249575 h 4376347"/>
              <a:gd name="connsiteX6" fmla="*/ 1341306 w 6818581"/>
              <a:gd name="connsiteY6" fmla="*/ 1249575 h 4376347"/>
              <a:gd name="connsiteX7" fmla="*/ 1534078 w 6818581"/>
              <a:gd name="connsiteY7" fmla="*/ 1247227 h 4376347"/>
              <a:gd name="connsiteX8" fmla="*/ 1552051 w 6818581"/>
              <a:gd name="connsiteY8" fmla="*/ 1975646 h 4376347"/>
              <a:gd name="connsiteX9" fmla="*/ 1341306 w 6818581"/>
              <a:gd name="connsiteY9" fmla="*/ 1978237 h 4376347"/>
              <a:gd name="connsiteX10" fmla="*/ 1341225 w 6818581"/>
              <a:gd name="connsiteY10" fmla="*/ 1978237 h 4376347"/>
              <a:gd name="connsiteX11" fmla="*/ 1340172 w 6818581"/>
              <a:gd name="connsiteY11" fmla="*/ 1978237 h 4376347"/>
              <a:gd name="connsiteX12" fmla="*/ 0 w 6818581"/>
              <a:gd name="connsiteY12" fmla="*/ 1872986 h 4376347"/>
              <a:gd name="connsiteX13" fmla="*/ 4385739 w 6818581"/>
              <a:gd name="connsiteY13" fmla="*/ 636608 h 4376347"/>
              <a:gd name="connsiteX14" fmla="*/ 4668136 w 6818581"/>
              <a:gd name="connsiteY14" fmla="*/ 1308354 h 4376347"/>
              <a:gd name="connsiteX15" fmla="*/ 2966628 w 6818581"/>
              <a:gd name="connsiteY15" fmla="*/ 1823275 h 4376347"/>
              <a:gd name="connsiteX16" fmla="*/ 2828992 w 6818581"/>
              <a:gd name="connsiteY16" fmla="*/ 1107729 h 4376347"/>
              <a:gd name="connsiteX17" fmla="*/ 4385739 w 6818581"/>
              <a:gd name="connsiteY17" fmla="*/ 636608 h 4376347"/>
              <a:gd name="connsiteX18" fmla="*/ 5591432 w 6818581"/>
              <a:gd name="connsiteY18" fmla="*/ 0 h 4376347"/>
              <a:gd name="connsiteX19" fmla="*/ 5591432 w 6818581"/>
              <a:gd name="connsiteY19" fmla="*/ 81 h 4376347"/>
              <a:gd name="connsiteX20" fmla="*/ 6818581 w 6818581"/>
              <a:gd name="connsiteY20" fmla="*/ 81 h 4376347"/>
              <a:gd name="connsiteX21" fmla="*/ 5929693 w 6818581"/>
              <a:gd name="connsiteY21" fmla="*/ 648914 h 4376347"/>
              <a:gd name="connsiteX22" fmla="*/ 5539211 w 6818581"/>
              <a:gd name="connsiteY22" fmla="*/ 33680 h 4376347"/>
              <a:gd name="connsiteX23" fmla="*/ 5591432 w 6818581"/>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18581" h="4376347">
                <a:moveTo>
                  <a:pt x="81" y="2174167"/>
                </a:moveTo>
                <a:lnTo>
                  <a:pt x="2643912" y="4376347"/>
                </a:lnTo>
                <a:lnTo>
                  <a:pt x="1505417" y="4376347"/>
                </a:lnTo>
                <a:lnTo>
                  <a:pt x="81" y="3122481"/>
                </a:lnTo>
                <a:close/>
                <a:moveTo>
                  <a:pt x="0" y="1134527"/>
                </a:moveTo>
                <a:cubicBezTo>
                  <a:pt x="441327" y="1210875"/>
                  <a:pt x="891802" y="1249575"/>
                  <a:pt x="1340253" y="1249575"/>
                </a:cubicBezTo>
                <a:lnTo>
                  <a:pt x="1341306" y="1249575"/>
                </a:lnTo>
                <a:cubicBezTo>
                  <a:pt x="1405185" y="1249575"/>
                  <a:pt x="1469955" y="1248765"/>
                  <a:pt x="1534078" y="1247227"/>
                </a:cubicBezTo>
                <a:lnTo>
                  <a:pt x="1552051" y="1975646"/>
                </a:lnTo>
                <a:cubicBezTo>
                  <a:pt x="1482019" y="1977347"/>
                  <a:pt x="1411096" y="1978237"/>
                  <a:pt x="1341306" y="1978237"/>
                </a:cubicBezTo>
                <a:lnTo>
                  <a:pt x="1341225" y="1978237"/>
                </a:lnTo>
                <a:lnTo>
                  <a:pt x="1340172" y="1978237"/>
                </a:lnTo>
                <a:cubicBezTo>
                  <a:pt x="892207" y="1978237"/>
                  <a:pt x="442379" y="1942857"/>
                  <a:pt x="0" y="1872986"/>
                </a:cubicBezTo>
                <a:close/>
                <a:moveTo>
                  <a:pt x="4385739" y="636608"/>
                </a:moveTo>
                <a:lnTo>
                  <a:pt x="4668136" y="1308354"/>
                </a:lnTo>
                <a:cubicBezTo>
                  <a:pt x="4122206" y="1537802"/>
                  <a:pt x="3549720" y="1711061"/>
                  <a:pt x="2966628" y="1823275"/>
                </a:cubicBezTo>
                <a:lnTo>
                  <a:pt x="2828992" y="1107729"/>
                </a:lnTo>
                <a:cubicBezTo>
                  <a:pt x="3362616" y="1005068"/>
                  <a:pt x="3886362" y="846544"/>
                  <a:pt x="4385739" y="636608"/>
                </a:cubicBezTo>
                <a:close/>
                <a:moveTo>
                  <a:pt x="5591432" y="0"/>
                </a:moveTo>
                <a:lnTo>
                  <a:pt x="5591432" y="81"/>
                </a:lnTo>
                <a:lnTo>
                  <a:pt x="6818581" y="81"/>
                </a:lnTo>
                <a:cubicBezTo>
                  <a:pt x="6536183" y="235520"/>
                  <a:pt x="6238970" y="452661"/>
                  <a:pt x="5929693" y="648914"/>
                </a:cubicBezTo>
                <a:lnTo>
                  <a:pt x="5539211" y="33680"/>
                </a:lnTo>
                <a:cubicBezTo>
                  <a:pt x="5556699" y="22589"/>
                  <a:pt x="5574025" y="11254"/>
                  <a:pt x="5591432" y="0"/>
                </a:cubicBezTo>
                <a:close/>
              </a:path>
            </a:pathLst>
          </a:custGeom>
          <a:solidFill>
            <a:srgbClr val="F2FBEB"/>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8" name="Pladsholder til dato 27">
            <a:extLst>
              <a:ext uri="{FF2B5EF4-FFF2-40B4-BE49-F238E27FC236}">
                <a16:creationId xmlns:a16="http://schemas.microsoft.com/office/drawing/2014/main" id="{7E98ACB1-A8AA-6AC8-551C-BA0FCEFCE86A}"/>
              </a:ext>
            </a:extLst>
          </p:cNvPr>
          <p:cNvSpPr>
            <a:spLocks noGrp="1"/>
          </p:cNvSpPr>
          <p:nvPr>
            <p:ph type="dt" sz="half" idx="19"/>
          </p:nvPr>
        </p:nvSpPr>
        <p:spPr/>
        <p:txBody>
          <a:bodyPr/>
          <a:lstStyle>
            <a:lvl1pPr>
              <a:defRPr>
                <a:solidFill>
                  <a:schemeClr val="tx2"/>
                </a:solidFill>
              </a:defRPr>
            </a:lvl1pPr>
          </a:lstStyle>
          <a:p>
            <a:fld id="{1FFA1375-99DC-9C43-B95F-498D22FCC2F7}" type="datetime1">
              <a:rPr lang="da-DK" smtClean="0"/>
              <a:t>07-05-2024</a:t>
            </a:fld>
            <a:endParaRPr lang="da-DK" dirty="0"/>
          </a:p>
        </p:txBody>
      </p:sp>
      <p:sp>
        <p:nvSpPr>
          <p:cNvPr id="29" name="Pladsholder til sidefod 28">
            <a:extLst>
              <a:ext uri="{FF2B5EF4-FFF2-40B4-BE49-F238E27FC236}">
                <a16:creationId xmlns:a16="http://schemas.microsoft.com/office/drawing/2014/main" id="{CC9020C1-9DED-6753-D8E9-11030227FB9C}"/>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30" name="Pladsholder til slidenummer 29">
            <a:extLst>
              <a:ext uri="{FF2B5EF4-FFF2-40B4-BE49-F238E27FC236}">
                <a16:creationId xmlns:a16="http://schemas.microsoft.com/office/drawing/2014/main" id="{3320725D-0A50-083D-18F7-B06A1D673F70}"/>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A59F1A88-DC42-01DD-0369-71A3F315CF9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541F9DB-6E93-42E6-07C9-0AF293AE83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06CEAFF5-74AE-2147-7FA7-9B13898DB944}"/>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5B2E364C-9CE8-8BA3-48D5-2303597A68B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160C058F-923D-ABFC-9A65-7BB5C572F09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262D9A92-AD50-C978-EFEB-32F410CD8E1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B8B477E-C92B-93BB-B690-96FBFE59A8C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E6FBF9C-B8DD-21F9-57B6-8BE5F3134B2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8FC43D1A-BF0F-D912-627A-50B60CDCD3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29AD1D5F-58DE-6F1A-386B-CF62628D1CA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D3984A93-5109-BBA6-F338-F33A35024C4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2E4713FC-FB4F-5E38-0B1F-BEC215B77C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653794B8-644B-A1A9-E8E1-ABADE4A097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1B34FC95-544E-50B1-2DAB-6D658952AEA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1C4E3CE0-E3E4-8DF1-D056-8D8D3A5D67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800C779D-171A-27F6-60B9-2F508F65996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59851A50-1912-F2F1-62F3-5F570084205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6BCB9881-72D4-1C08-D667-DBDC3A8CDB0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80664932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Forside lys grøn m lille billede - stor grafik">
    <p:bg>
      <p:bgPr>
        <a:solidFill>
          <a:srgbClr val="E1F2CF"/>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E507EA7B-2CB4-EDD5-2BBC-ED7DFE3FF879}"/>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2FBEB"/>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558E5DF-6DEE-41F7-D1AB-82AF4BD32976}"/>
              </a:ext>
            </a:extLst>
          </p:cNvPr>
          <p:cNvSpPr>
            <a:spLocks noGrp="1"/>
          </p:cNvSpPr>
          <p:nvPr>
            <p:ph type="dt" sz="half" idx="19"/>
          </p:nvPr>
        </p:nvSpPr>
        <p:spPr/>
        <p:txBody>
          <a:bodyPr/>
          <a:lstStyle>
            <a:lvl1pPr>
              <a:defRPr>
                <a:solidFill>
                  <a:schemeClr val="tx2"/>
                </a:solidFill>
              </a:defRPr>
            </a:lvl1pPr>
          </a:lstStyle>
          <a:p>
            <a:fld id="{E11C6725-BA3D-324A-961C-7E4F5875A909}" type="datetime1">
              <a:rPr lang="da-DK" smtClean="0"/>
              <a:t>07-05-2024</a:t>
            </a:fld>
            <a:endParaRPr lang="da-DK" dirty="0"/>
          </a:p>
        </p:txBody>
      </p:sp>
      <p:sp>
        <p:nvSpPr>
          <p:cNvPr id="27" name="Pladsholder til sidefod 26">
            <a:extLst>
              <a:ext uri="{FF2B5EF4-FFF2-40B4-BE49-F238E27FC236}">
                <a16:creationId xmlns:a16="http://schemas.microsoft.com/office/drawing/2014/main" id="{3EE54873-2391-4D6B-5BEF-37F1C1FF2B02}"/>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47AACC0-05C4-907F-D87B-727BB21483B9}"/>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B1C46DEB-1429-20B8-B16D-A87D0F5F8E0C}"/>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BB556DD7-1BA7-3BAF-58F5-5D0435BE597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6AACD719-9841-3D48-D038-BFBE3BE704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5E945E7-2AC3-5E94-FE78-A28F1AC0A42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84937415-8DB3-5693-DF5F-519F8B5F6A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3B4D3798-4BC1-A752-11AE-157DEFDDC1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D4198DC-C146-DEA4-5E28-408F79E41B7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755A40B7-634D-4F54-CC0C-A61B813FCDC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52F60C38-649B-1C1D-8350-3194E79B302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CC893087-0EAF-3527-0B7E-5BA6DF69AE6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1D018FB-7E4A-9619-06FC-9257C74C115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745785F5-9D7F-3B0D-F1CB-8F75580A6D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2E6600A-9354-CE9B-672D-B0418EB90B1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022FA0C0-94E5-E968-3CA8-319E677FB19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629D3E1C-C148-008D-E529-BA75A186206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BD1A9EBB-CC64-2683-07C0-D26F328BBCD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1491EF16-0223-5328-5D16-DA3094644EE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7BC77C83-763F-3B87-9B8B-7E1896E3629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98950399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Forside mørk grøn m lille billede - normal grafik">
    <p:bg>
      <p:bgPr>
        <a:solidFill>
          <a:srgbClr val="4B771D"/>
        </a:solidFill>
        <a:effectLst/>
      </p:bgPr>
    </p:bg>
    <p:spTree>
      <p:nvGrpSpPr>
        <p:cNvPr id="1" name=""/>
        <p:cNvGrpSpPr/>
        <p:nvPr/>
      </p:nvGrpSpPr>
      <p:grpSpPr>
        <a:xfrm>
          <a:off x="0" y="0"/>
          <a:ext cx="0" cy="0"/>
          <a:chOff x="0" y="0"/>
          <a:chExt cx="0" cy="0"/>
        </a:xfrm>
      </p:grpSpPr>
      <p:grpSp>
        <p:nvGrpSpPr>
          <p:cNvPr id="6" name="Gruppe 5">
            <a:extLst>
              <a:ext uri="{FF2B5EF4-FFF2-40B4-BE49-F238E27FC236}">
                <a16:creationId xmlns:a16="http://schemas.microsoft.com/office/drawing/2014/main" id="{47239ECB-F0F5-B93C-DF2C-30B30D9D13F1}"/>
              </a:ext>
            </a:extLst>
          </p:cNvPr>
          <p:cNvGrpSpPr/>
          <p:nvPr userDrawn="1"/>
        </p:nvGrpSpPr>
        <p:grpSpPr>
          <a:xfrm>
            <a:off x="19050" y="-6858"/>
            <a:ext cx="12174092" cy="6864984"/>
            <a:chOff x="19050" y="-6858"/>
            <a:chExt cx="12174092" cy="6864984"/>
          </a:xfrm>
          <a:solidFill>
            <a:schemeClr val="accent6">
              <a:alpha val="50000"/>
            </a:schemeClr>
          </a:solidFill>
        </p:grpSpPr>
        <p:sp>
          <p:nvSpPr>
            <p:cNvPr id="29" name="Kombinationstegning 28">
              <a:extLst>
                <a:ext uri="{FF2B5EF4-FFF2-40B4-BE49-F238E27FC236}">
                  <a16:creationId xmlns:a16="http://schemas.microsoft.com/office/drawing/2014/main" id="{39D5D42F-88A5-CB66-96F3-5575E1CF4994}"/>
                </a:ext>
              </a:extLst>
            </p:cNvPr>
            <p:cNvSpPr/>
            <p:nvPr userDrawn="1"/>
          </p:nvSpPr>
          <p:spPr>
            <a:xfrm rot="18774601">
              <a:off x="6411031" y="16315"/>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D2D59585-7629-2FA8-1225-293F4E48D2C4}"/>
                </a:ext>
              </a:extLst>
            </p:cNvPr>
            <p:cNvSpPr/>
            <p:nvPr userDrawn="1"/>
          </p:nvSpPr>
          <p:spPr>
            <a:xfrm>
              <a:off x="2598801" y="-6858"/>
              <a:ext cx="4536941" cy="6864858"/>
            </a:xfrm>
            <a:custGeom>
              <a:avLst/>
              <a:gdLst>
                <a:gd name="connsiteX0" fmla="*/ 4125849 w 4536941"/>
                <a:gd name="connsiteY0" fmla="*/ 4163187 h 6864858"/>
                <a:gd name="connsiteX1" fmla="*/ 3038221 w 4536941"/>
                <a:gd name="connsiteY1" fmla="*/ 2647950 h 6864858"/>
                <a:gd name="connsiteX2" fmla="*/ 613410 w 4536941"/>
                <a:gd name="connsiteY2" fmla="*/ 393700 h 6864858"/>
                <a:gd name="connsiteX3" fmla="*/ 129794 w 4536941"/>
                <a:gd name="connsiteY3" fmla="*/ 0 h 6864858"/>
                <a:gd name="connsiteX4" fmla="*/ 0 w 4536941"/>
                <a:gd name="connsiteY4" fmla="*/ 0 h 6864858"/>
                <a:gd name="connsiteX5" fmla="*/ 562991 w 4536941"/>
                <a:gd name="connsiteY5" fmla="*/ 447929 h 6864858"/>
                <a:gd name="connsiteX6" fmla="*/ 2987802 w 4536941"/>
                <a:gd name="connsiteY6" fmla="*/ 2702179 h 6864858"/>
                <a:gd name="connsiteX7" fmla="*/ 4058285 w 4536941"/>
                <a:gd name="connsiteY7" fmla="*/ 4193413 h 6864858"/>
                <a:gd name="connsiteX8" fmla="*/ 4459859 w 4536941"/>
                <a:gd name="connsiteY8" fmla="*/ 5919597 h 6864858"/>
                <a:gd name="connsiteX9" fmla="*/ 4397756 w 4536941"/>
                <a:gd name="connsiteY9" fmla="*/ 6864858 h 6864858"/>
                <a:gd name="connsiteX10" fmla="*/ 4472813 w 4536941"/>
                <a:gd name="connsiteY10" fmla="*/ 6864858 h 6864858"/>
                <a:gd name="connsiteX11" fmla="*/ 4533773 w 4536941"/>
                <a:gd name="connsiteY11" fmla="*/ 5916930 h 6864858"/>
                <a:gd name="connsiteX12" fmla="*/ 4125722 w 4536941"/>
                <a:gd name="connsiteY12" fmla="*/ 4163187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6941" h="6864858">
                  <a:moveTo>
                    <a:pt x="4125849" y="4163187"/>
                  </a:moveTo>
                  <a:cubicBezTo>
                    <a:pt x="3868547" y="3589528"/>
                    <a:pt x="3502533" y="3079750"/>
                    <a:pt x="3038221" y="2647950"/>
                  </a:cubicBezTo>
                  <a:lnTo>
                    <a:pt x="613410" y="393700"/>
                  </a:lnTo>
                  <a:cubicBezTo>
                    <a:pt x="459867" y="250952"/>
                    <a:pt x="298323" y="119761"/>
                    <a:pt x="129794" y="0"/>
                  </a:cubicBezTo>
                  <a:lnTo>
                    <a:pt x="0" y="0"/>
                  </a:lnTo>
                  <a:cubicBezTo>
                    <a:pt x="197485" y="133604"/>
                    <a:pt x="385572" y="282956"/>
                    <a:pt x="562991" y="447929"/>
                  </a:cubicBezTo>
                  <a:lnTo>
                    <a:pt x="2987802" y="2702179"/>
                  </a:lnTo>
                  <a:cubicBezTo>
                    <a:pt x="3444875" y="3127121"/>
                    <a:pt x="3805047" y="3628898"/>
                    <a:pt x="4058285" y="4193413"/>
                  </a:cubicBezTo>
                  <a:cubicBezTo>
                    <a:pt x="4302887" y="4738751"/>
                    <a:pt x="4438015" y="5319522"/>
                    <a:pt x="4459859" y="5919597"/>
                  </a:cubicBezTo>
                  <a:cubicBezTo>
                    <a:pt x="4471543" y="6238621"/>
                    <a:pt x="4450461" y="6554470"/>
                    <a:pt x="4397756" y="6864858"/>
                  </a:cubicBezTo>
                  <a:lnTo>
                    <a:pt x="4472813" y="6864858"/>
                  </a:lnTo>
                  <a:cubicBezTo>
                    <a:pt x="4524756" y="6553581"/>
                    <a:pt x="4545457" y="6236843"/>
                    <a:pt x="4533773" y="5916930"/>
                  </a:cubicBezTo>
                  <a:cubicBezTo>
                    <a:pt x="4511548" y="5307330"/>
                    <a:pt x="4374261" y="4717288"/>
                    <a:pt x="4125722" y="4163187"/>
                  </a:cubicBezTo>
                  <a:close/>
                </a:path>
              </a:pathLst>
            </a:custGeom>
            <a:grpFill/>
            <a:ln w="12700"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426AFC90-C85D-BADF-E3EF-D6A6E81B725E}"/>
                </a:ext>
              </a:extLst>
            </p:cNvPr>
            <p:cNvSpPr/>
            <p:nvPr userDrawn="1"/>
          </p:nvSpPr>
          <p:spPr>
            <a:xfrm>
              <a:off x="19050" y="3959733"/>
              <a:ext cx="3117469" cy="2898266"/>
            </a:xfrm>
            <a:custGeom>
              <a:avLst/>
              <a:gdLst>
                <a:gd name="connsiteX0" fmla="*/ 0 w 3117469"/>
                <a:gd name="connsiteY0" fmla="*/ 100965 h 2898266"/>
                <a:gd name="connsiteX1" fmla="*/ 3008757 w 3117469"/>
                <a:gd name="connsiteY1" fmla="*/ 2898267 h 2898266"/>
                <a:gd name="connsiteX2" fmla="*/ 3117469 w 3117469"/>
                <a:gd name="connsiteY2" fmla="*/ 2898267 h 2898266"/>
                <a:gd name="connsiteX3" fmla="*/ 0 w 3117469"/>
                <a:gd name="connsiteY3" fmla="*/ 0 h 2898266"/>
                <a:gd name="connsiteX4" fmla="*/ 0 w 3117469"/>
                <a:gd name="connsiteY4" fmla="*/ 100965 h 2898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7469" h="2898266">
                  <a:moveTo>
                    <a:pt x="0" y="100965"/>
                  </a:moveTo>
                  <a:lnTo>
                    <a:pt x="3008757" y="2898267"/>
                  </a:lnTo>
                  <a:lnTo>
                    <a:pt x="3117469" y="2898267"/>
                  </a:lnTo>
                  <a:lnTo>
                    <a:pt x="0" y="0"/>
                  </a:lnTo>
                  <a:lnTo>
                    <a:pt x="0" y="100965"/>
                  </a:lnTo>
                  <a:close/>
                </a:path>
              </a:pathLst>
            </a:custGeom>
            <a:grpFill/>
            <a:ln w="12700"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9B61539A-5317-26A9-7A7A-5B2D40169FED}"/>
                </a:ext>
              </a:extLst>
            </p:cNvPr>
            <p:cNvSpPr/>
            <p:nvPr userDrawn="1"/>
          </p:nvSpPr>
          <p:spPr>
            <a:xfrm>
              <a:off x="10790808" y="5349494"/>
              <a:ext cx="1402334" cy="1508505"/>
            </a:xfrm>
            <a:custGeom>
              <a:avLst/>
              <a:gdLst>
                <a:gd name="connsiteX0" fmla="*/ 0 w 1402334"/>
                <a:gd name="connsiteY0" fmla="*/ 1508506 h 1508505"/>
                <a:gd name="connsiteX1" fmla="*/ 100965 w 1402334"/>
                <a:gd name="connsiteY1" fmla="*/ 1508506 h 1508505"/>
                <a:gd name="connsiteX2" fmla="*/ 1402335 w 1402334"/>
                <a:gd name="connsiteY2" fmla="*/ 108712 h 1508505"/>
                <a:gd name="connsiteX3" fmla="*/ 1402335 w 1402334"/>
                <a:gd name="connsiteY3" fmla="*/ 0 h 1508505"/>
                <a:gd name="connsiteX4" fmla="*/ 0 w 1402334"/>
                <a:gd name="connsiteY4" fmla="*/ 1508506 h 15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334" h="1508505">
                  <a:moveTo>
                    <a:pt x="0" y="1508506"/>
                  </a:moveTo>
                  <a:lnTo>
                    <a:pt x="100965" y="1508506"/>
                  </a:lnTo>
                  <a:lnTo>
                    <a:pt x="1402335" y="108712"/>
                  </a:lnTo>
                  <a:lnTo>
                    <a:pt x="1402335" y="0"/>
                  </a:lnTo>
                  <a:lnTo>
                    <a:pt x="0" y="1508506"/>
                  </a:lnTo>
                  <a:close/>
                </a:path>
              </a:pathLst>
            </a:custGeom>
            <a:grpFill/>
            <a:ln w="12700"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382F0449-2A68-23E1-7281-ABB362CEFBA3}"/>
                </a:ext>
              </a:extLst>
            </p:cNvPr>
            <p:cNvSpPr/>
            <p:nvPr userDrawn="1"/>
          </p:nvSpPr>
          <p:spPr>
            <a:xfrm>
              <a:off x="9639934" y="5591302"/>
              <a:ext cx="81660" cy="280034"/>
            </a:xfrm>
            <a:custGeom>
              <a:avLst/>
              <a:gdLst>
                <a:gd name="connsiteX0" fmla="*/ 0 w 81660"/>
                <a:gd name="connsiteY0" fmla="*/ 3683 h 280034"/>
                <a:gd name="connsiteX1" fmla="*/ 7620 w 81660"/>
                <a:gd name="connsiteY1" fmla="*/ 280035 h 280034"/>
                <a:gd name="connsiteX2" fmla="*/ 81661 w 81660"/>
                <a:gd name="connsiteY2" fmla="*/ 279654 h 280034"/>
                <a:gd name="connsiteX3" fmla="*/ 73914 w 81660"/>
                <a:gd name="connsiteY3" fmla="*/ 0 h 280034"/>
                <a:gd name="connsiteX4" fmla="*/ 0 w 81660"/>
                <a:gd name="connsiteY4" fmla="*/ 3683 h 28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60" h="280034">
                  <a:moveTo>
                    <a:pt x="0" y="3683"/>
                  </a:moveTo>
                  <a:cubicBezTo>
                    <a:pt x="4572" y="95250"/>
                    <a:pt x="7112" y="188214"/>
                    <a:pt x="7620" y="280035"/>
                  </a:cubicBezTo>
                  <a:lnTo>
                    <a:pt x="81661" y="279654"/>
                  </a:lnTo>
                  <a:cubicBezTo>
                    <a:pt x="81153" y="186817"/>
                    <a:pt x="78486" y="92710"/>
                    <a:pt x="73914" y="0"/>
                  </a:cubicBezTo>
                  <a:lnTo>
                    <a:pt x="0" y="3683"/>
                  </a:lnTo>
                  <a:close/>
                </a:path>
              </a:pathLst>
            </a:custGeom>
            <a:grpFill/>
            <a:ln w="12700" cap="flat">
              <a:noFill/>
              <a:prstDash val="solid"/>
              <a:miter/>
            </a:ln>
          </p:spPr>
          <p:txBody>
            <a:bodyPr rtlCol="0" anchor="ctr"/>
            <a:lstStyle/>
            <a:p>
              <a:endParaRPr lang="da-DK"/>
            </a:p>
          </p:txBody>
        </p:sp>
        <p:sp>
          <p:nvSpPr>
            <p:cNvPr id="34" name="Kombinationstegning 33">
              <a:extLst>
                <a:ext uri="{FF2B5EF4-FFF2-40B4-BE49-F238E27FC236}">
                  <a16:creationId xmlns:a16="http://schemas.microsoft.com/office/drawing/2014/main" id="{0DA29433-D912-9B27-315D-82E0F050E17E}"/>
                </a:ext>
              </a:extLst>
            </p:cNvPr>
            <p:cNvSpPr/>
            <p:nvPr userDrawn="1"/>
          </p:nvSpPr>
          <p:spPr>
            <a:xfrm>
              <a:off x="8908033" y="2916808"/>
              <a:ext cx="191897" cy="281558"/>
            </a:xfrm>
            <a:custGeom>
              <a:avLst/>
              <a:gdLst>
                <a:gd name="connsiteX0" fmla="*/ 127 w 191897"/>
                <a:gd name="connsiteY0" fmla="*/ 34925 h 281558"/>
                <a:gd name="connsiteX1" fmla="*/ 125223 w 191897"/>
                <a:gd name="connsiteY1" fmla="*/ 281559 h 281558"/>
                <a:gd name="connsiteX2" fmla="*/ 191898 w 191897"/>
                <a:gd name="connsiteY2" fmla="*/ 249555 h 281558"/>
                <a:gd name="connsiteX3" fmla="*/ 65278 w 191897"/>
                <a:gd name="connsiteY3" fmla="*/ 0 h 281558"/>
                <a:gd name="connsiteX4" fmla="*/ 0 w 191897"/>
                <a:gd name="connsiteY4" fmla="*/ 34925 h 28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97" h="281558">
                  <a:moveTo>
                    <a:pt x="127" y="34925"/>
                  </a:moveTo>
                  <a:cubicBezTo>
                    <a:pt x="43435" y="115824"/>
                    <a:pt x="85598" y="198755"/>
                    <a:pt x="125223" y="281559"/>
                  </a:cubicBezTo>
                  <a:lnTo>
                    <a:pt x="191898" y="249555"/>
                  </a:lnTo>
                  <a:cubicBezTo>
                    <a:pt x="151765" y="165862"/>
                    <a:pt x="109093" y="81915"/>
                    <a:pt x="65278" y="0"/>
                  </a:cubicBezTo>
                  <a:lnTo>
                    <a:pt x="0" y="34925"/>
                  </a:lnTo>
                  <a:close/>
                </a:path>
              </a:pathLst>
            </a:custGeom>
            <a:grpFill/>
            <a:ln w="12700"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D28DEFEE-868A-3D98-1EE5-5D184FBB6034}"/>
                </a:ext>
              </a:extLst>
            </p:cNvPr>
            <p:cNvSpPr/>
            <p:nvPr userDrawn="1"/>
          </p:nvSpPr>
          <p:spPr>
            <a:xfrm>
              <a:off x="9147302" y="3421253"/>
              <a:ext cx="172084" cy="285622"/>
            </a:xfrm>
            <a:custGeom>
              <a:avLst/>
              <a:gdLst>
                <a:gd name="connsiteX0" fmla="*/ 0 w 172084"/>
                <a:gd name="connsiteY0" fmla="*/ 28956 h 285622"/>
                <a:gd name="connsiteX1" fmla="*/ 102743 w 172084"/>
                <a:gd name="connsiteY1" fmla="*/ 285623 h 285622"/>
                <a:gd name="connsiteX2" fmla="*/ 172085 w 172084"/>
                <a:gd name="connsiteY2" fmla="*/ 259715 h 285622"/>
                <a:gd name="connsiteX3" fmla="*/ 68199 w 172084"/>
                <a:gd name="connsiteY3" fmla="*/ 0 h 285622"/>
                <a:gd name="connsiteX4" fmla="*/ 127 w 172084"/>
                <a:gd name="connsiteY4" fmla="*/ 28956 h 285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84" h="285622">
                  <a:moveTo>
                    <a:pt x="0" y="28956"/>
                  </a:moveTo>
                  <a:cubicBezTo>
                    <a:pt x="35941" y="113284"/>
                    <a:pt x="70485" y="199644"/>
                    <a:pt x="102743" y="285623"/>
                  </a:cubicBezTo>
                  <a:lnTo>
                    <a:pt x="172085" y="259715"/>
                  </a:lnTo>
                  <a:cubicBezTo>
                    <a:pt x="139446" y="172720"/>
                    <a:pt x="104521" y="85344"/>
                    <a:pt x="68199" y="0"/>
                  </a:cubicBezTo>
                  <a:lnTo>
                    <a:pt x="127" y="28956"/>
                  </a:lnTo>
                  <a:close/>
                </a:path>
              </a:pathLst>
            </a:custGeom>
            <a:grpFill/>
            <a:ln w="12700"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02C8964C-7E6B-E9CF-91A4-E85EAF347AD9}"/>
                </a:ext>
              </a:extLst>
            </p:cNvPr>
            <p:cNvSpPr/>
            <p:nvPr userDrawn="1"/>
          </p:nvSpPr>
          <p:spPr>
            <a:xfrm>
              <a:off x="9488551" y="4484242"/>
              <a:ext cx="128651" cy="287273"/>
            </a:xfrm>
            <a:custGeom>
              <a:avLst/>
              <a:gdLst>
                <a:gd name="connsiteX0" fmla="*/ 72136 w 128651"/>
                <a:gd name="connsiteY0" fmla="*/ 0 h 287273"/>
                <a:gd name="connsiteX1" fmla="*/ 0 w 128651"/>
                <a:gd name="connsiteY1" fmla="*/ 16510 h 287273"/>
                <a:gd name="connsiteX2" fmla="*/ 55880 w 128651"/>
                <a:gd name="connsiteY2" fmla="*/ 287274 h 287273"/>
                <a:gd name="connsiteX3" fmla="*/ 128651 w 128651"/>
                <a:gd name="connsiteY3" fmla="*/ 273939 h 287273"/>
                <a:gd name="connsiteX4" fmla="*/ 72136 w 128651"/>
                <a:gd name="connsiteY4" fmla="*/ 0 h 287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1" h="287273">
                  <a:moveTo>
                    <a:pt x="72136" y="0"/>
                  </a:moveTo>
                  <a:lnTo>
                    <a:pt x="0" y="16510"/>
                  </a:lnTo>
                  <a:cubicBezTo>
                    <a:pt x="20574" y="105918"/>
                    <a:pt x="39370" y="196977"/>
                    <a:pt x="55880" y="287274"/>
                  </a:cubicBezTo>
                  <a:lnTo>
                    <a:pt x="128651" y="273939"/>
                  </a:lnTo>
                  <a:cubicBezTo>
                    <a:pt x="111887" y="182626"/>
                    <a:pt x="92837" y="90424"/>
                    <a:pt x="72136" y="0"/>
                  </a:cubicBezTo>
                  <a:close/>
                </a:path>
              </a:pathLst>
            </a:custGeom>
            <a:grpFill/>
            <a:ln w="12700"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44CB36A5-F89A-87AA-C310-ED68CD962E54}"/>
                </a:ext>
              </a:extLst>
            </p:cNvPr>
            <p:cNvSpPr/>
            <p:nvPr userDrawn="1"/>
          </p:nvSpPr>
          <p:spPr>
            <a:xfrm>
              <a:off x="9588372" y="5034534"/>
              <a:ext cx="105536" cy="284733"/>
            </a:xfrm>
            <a:custGeom>
              <a:avLst/>
              <a:gdLst>
                <a:gd name="connsiteX0" fmla="*/ 31877 w 105536"/>
                <a:gd name="connsiteY0" fmla="*/ 284734 h 284733"/>
                <a:gd name="connsiteX1" fmla="*/ 105537 w 105536"/>
                <a:gd name="connsiteY1" fmla="*/ 277876 h 284733"/>
                <a:gd name="connsiteX2" fmla="*/ 73279 w 105536"/>
                <a:gd name="connsiteY2" fmla="*/ 0 h 284733"/>
                <a:gd name="connsiteX3" fmla="*/ 0 w 105536"/>
                <a:gd name="connsiteY3" fmla="*/ 10160 h 284733"/>
                <a:gd name="connsiteX4" fmla="*/ 31877 w 105536"/>
                <a:gd name="connsiteY4" fmla="*/ 284734 h 28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6" h="284733">
                  <a:moveTo>
                    <a:pt x="31877" y="284734"/>
                  </a:moveTo>
                  <a:lnTo>
                    <a:pt x="105537" y="277876"/>
                  </a:lnTo>
                  <a:cubicBezTo>
                    <a:pt x="96901" y="185547"/>
                    <a:pt x="85979" y="92075"/>
                    <a:pt x="73279" y="0"/>
                  </a:cubicBezTo>
                  <a:lnTo>
                    <a:pt x="0" y="10160"/>
                  </a:lnTo>
                  <a:cubicBezTo>
                    <a:pt x="12573" y="101092"/>
                    <a:pt x="23241" y="193548"/>
                    <a:pt x="31877" y="284734"/>
                  </a:cubicBezTo>
                  <a:close/>
                </a:path>
              </a:pathLst>
            </a:custGeom>
            <a:grpFill/>
            <a:ln w="12700"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8F3DDE80-E85F-6096-F2C9-42CCF9729F22}"/>
                </a:ext>
              </a:extLst>
            </p:cNvPr>
            <p:cNvSpPr/>
            <p:nvPr userDrawn="1"/>
          </p:nvSpPr>
          <p:spPr>
            <a:xfrm>
              <a:off x="9341231" y="3945128"/>
              <a:ext cx="151002" cy="287654"/>
            </a:xfrm>
            <a:custGeom>
              <a:avLst/>
              <a:gdLst>
                <a:gd name="connsiteX0" fmla="*/ 70358 w 151002"/>
                <a:gd name="connsiteY0" fmla="*/ 0 h 287654"/>
                <a:gd name="connsiteX1" fmla="*/ 0 w 151002"/>
                <a:gd name="connsiteY1" fmla="*/ 22860 h 287654"/>
                <a:gd name="connsiteX2" fmla="*/ 79628 w 151002"/>
                <a:gd name="connsiteY2" fmla="*/ 287655 h 287654"/>
                <a:gd name="connsiteX3" fmla="*/ 151002 w 151002"/>
                <a:gd name="connsiteY3" fmla="*/ 267970 h 287654"/>
                <a:gd name="connsiteX4" fmla="*/ 70485 w 151002"/>
                <a:gd name="connsiteY4" fmla="*/ 0 h 28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02" h="287654">
                  <a:moveTo>
                    <a:pt x="70358" y="0"/>
                  </a:moveTo>
                  <a:lnTo>
                    <a:pt x="0" y="22860"/>
                  </a:lnTo>
                  <a:cubicBezTo>
                    <a:pt x="28321" y="109982"/>
                    <a:pt x="55118" y="199136"/>
                    <a:pt x="79628" y="287655"/>
                  </a:cubicBezTo>
                  <a:lnTo>
                    <a:pt x="151002" y="267970"/>
                  </a:lnTo>
                  <a:cubicBezTo>
                    <a:pt x="126237" y="178435"/>
                    <a:pt x="99187" y="88265"/>
                    <a:pt x="70485" y="0"/>
                  </a:cubicBezTo>
                  <a:close/>
                </a:path>
              </a:pathLst>
            </a:custGeom>
            <a:grpFill/>
            <a:ln w="12700" cap="flat">
              <a:noFill/>
              <a:prstDash val="solid"/>
              <a:miter/>
            </a:ln>
          </p:spPr>
          <p:txBody>
            <a:bodyPr rtlCol="0" anchor="ctr"/>
            <a:lstStyle/>
            <a:p>
              <a:endParaRPr lang="da-DK"/>
            </a:p>
          </p:txBody>
        </p:sp>
        <p:sp>
          <p:nvSpPr>
            <p:cNvPr id="39" name="Kombinationstegning 38">
              <a:extLst>
                <a:ext uri="{FF2B5EF4-FFF2-40B4-BE49-F238E27FC236}">
                  <a16:creationId xmlns:a16="http://schemas.microsoft.com/office/drawing/2014/main" id="{12F92CCA-1F32-A961-B34F-DC733D039C15}"/>
                </a:ext>
              </a:extLst>
            </p:cNvPr>
            <p:cNvSpPr/>
            <p:nvPr userDrawn="1"/>
          </p:nvSpPr>
          <p:spPr>
            <a:xfrm>
              <a:off x="7939658" y="1559305"/>
              <a:ext cx="241554" cy="255777"/>
            </a:xfrm>
            <a:custGeom>
              <a:avLst/>
              <a:gdLst>
                <a:gd name="connsiteX0" fmla="*/ 0 w 241554"/>
                <a:gd name="connsiteY0" fmla="*/ 50927 h 255777"/>
                <a:gd name="connsiteX1" fmla="*/ 185674 w 241554"/>
                <a:gd name="connsiteY1" fmla="*/ 255778 h 255777"/>
                <a:gd name="connsiteX2" fmla="*/ 241554 w 241554"/>
                <a:gd name="connsiteY2" fmla="*/ 207264 h 255777"/>
                <a:gd name="connsiteX3" fmla="*/ 53722 w 241554"/>
                <a:gd name="connsiteY3" fmla="*/ 0 h 255777"/>
                <a:gd name="connsiteX4" fmla="*/ 0 w 241554"/>
                <a:gd name="connsiteY4" fmla="*/ 50927 h 25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 h="255777">
                  <a:moveTo>
                    <a:pt x="0" y="50927"/>
                  </a:moveTo>
                  <a:cubicBezTo>
                    <a:pt x="63119" y="117602"/>
                    <a:pt x="125603" y="186563"/>
                    <a:pt x="185674" y="255778"/>
                  </a:cubicBezTo>
                  <a:lnTo>
                    <a:pt x="241554" y="207264"/>
                  </a:lnTo>
                  <a:cubicBezTo>
                    <a:pt x="180848" y="137160"/>
                    <a:pt x="117602" y="67437"/>
                    <a:pt x="53722" y="0"/>
                  </a:cubicBezTo>
                  <a:lnTo>
                    <a:pt x="0" y="50927"/>
                  </a:lnTo>
                  <a:close/>
                </a:path>
              </a:pathLst>
            </a:custGeom>
            <a:grpFill/>
            <a:ln w="12700"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9976CFD9-4BFC-D52A-7EBF-B62B3E6BF14A}"/>
                </a:ext>
              </a:extLst>
            </p:cNvPr>
            <p:cNvSpPr/>
            <p:nvPr userDrawn="1"/>
          </p:nvSpPr>
          <p:spPr>
            <a:xfrm>
              <a:off x="8301608" y="1982089"/>
              <a:ext cx="226948" cy="266572"/>
            </a:xfrm>
            <a:custGeom>
              <a:avLst/>
              <a:gdLst>
                <a:gd name="connsiteX0" fmla="*/ 127 w 226948"/>
                <a:gd name="connsiteY0" fmla="*/ 45974 h 266572"/>
                <a:gd name="connsiteX1" fmla="*/ 167005 w 226948"/>
                <a:gd name="connsiteY1" fmla="*/ 266573 h 266572"/>
                <a:gd name="connsiteX2" fmla="*/ 226949 w 226948"/>
                <a:gd name="connsiteY2" fmla="*/ 223266 h 266572"/>
                <a:gd name="connsiteX3" fmla="*/ 58039 w 226948"/>
                <a:gd name="connsiteY3" fmla="*/ 0 h 266572"/>
                <a:gd name="connsiteX4" fmla="*/ 0 w 226948"/>
                <a:gd name="connsiteY4" fmla="*/ 45974 h 26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48" h="266572">
                  <a:moveTo>
                    <a:pt x="127" y="45974"/>
                  </a:moveTo>
                  <a:cubicBezTo>
                    <a:pt x="57277" y="118110"/>
                    <a:pt x="113411" y="192278"/>
                    <a:pt x="167005" y="266573"/>
                  </a:cubicBezTo>
                  <a:lnTo>
                    <a:pt x="226949" y="223266"/>
                  </a:lnTo>
                  <a:cubicBezTo>
                    <a:pt x="172720" y="148082"/>
                    <a:pt x="115824" y="73025"/>
                    <a:pt x="58039" y="0"/>
                  </a:cubicBezTo>
                  <a:lnTo>
                    <a:pt x="0" y="45974"/>
                  </a:lnTo>
                  <a:close/>
                </a:path>
              </a:pathLst>
            </a:custGeom>
            <a:grpFill/>
            <a:ln w="12700"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A4D77C19-49D5-5797-2593-6657AF3FE003}"/>
                </a:ext>
              </a:extLst>
            </p:cNvPr>
            <p:cNvSpPr/>
            <p:nvPr userDrawn="1"/>
          </p:nvSpPr>
          <p:spPr>
            <a:xfrm>
              <a:off x="7542910" y="1169669"/>
              <a:ext cx="253619" cy="244094"/>
            </a:xfrm>
            <a:custGeom>
              <a:avLst/>
              <a:gdLst>
                <a:gd name="connsiteX0" fmla="*/ 50419 w 253619"/>
                <a:gd name="connsiteY0" fmla="*/ 0 h 244094"/>
                <a:gd name="connsiteX1" fmla="*/ 0 w 253619"/>
                <a:gd name="connsiteY1" fmla="*/ 54229 h 244094"/>
                <a:gd name="connsiteX2" fmla="*/ 108839 w 253619"/>
                <a:gd name="connsiteY2" fmla="*/ 155448 h 244094"/>
                <a:gd name="connsiteX3" fmla="*/ 202184 w 253619"/>
                <a:gd name="connsiteY3" fmla="*/ 244094 h 244094"/>
                <a:gd name="connsiteX4" fmla="*/ 253619 w 253619"/>
                <a:gd name="connsiteY4" fmla="*/ 190881 h 244094"/>
                <a:gd name="connsiteX5" fmla="*/ 159131 w 253619"/>
                <a:gd name="connsiteY5" fmla="*/ 101219 h 244094"/>
                <a:gd name="connsiteX6" fmla="*/ 50292 w 253619"/>
                <a:gd name="connsiteY6" fmla="*/ 0 h 2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19" h="244094">
                  <a:moveTo>
                    <a:pt x="50419" y="0"/>
                  </a:moveTo>
                  <a:lnTo>
                    <a:pt x="0" y="54229"/>
                  </a:lnTo>
                  <a:lnTo>
                    <a:pt x="108839" y="155448"/>
                  </a:lnTo>
                  <a:cubicBezTo>
                    <a:pt x="140208" y="184531"/>
                    <a:pt x="171577" y="214376"/>
                    <a:pt x="202184" y="244094"/>
                  </a:cubicBezTo>
                  <a:lnTo>
                    <a:pt x="253619" y="190881"/>
                  </a:lnTo>
                  <a:cubicBezTo>
                    <a:pt x="222631" y="160909"/>
                    <a:pt x="190881" y="130810"/>
                    <a:pt x="159131" y="101219"/>
                  </a:cubicBezTo>
                  <a:lnTo>
                    <a:pt x="50292" y="0"/>
                  </a:lnTo>
                  <a:close/>
                </a:path>
              </a:pathLst>
            </a:custGeom>
            <a:grpFill/>
            <a:ln w="12700"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90FC8DA7-B0E0-0857-4EF0-4D2699099D8E}"/>
                </a:ext>
              </a:extLst>
            </p:cNvPr>
            <p:cNvSpPr/>
            <p:nvPr userDrawn="1"/>
          </p:nvSpPr>
          <p:spPr>
            <a:xfrm rot="18774601">
              <a:off x="7225385" y="773239"/>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3" name="Kombinationstegning 42">
              <a:extLst>
                <a:ext uri="{FF2B5EF4-FFF2-40B4-BE49-F238E27FC236}">
                  <a16:creationId xmlns:a16="http://schemas.microsoft.com/office/drawing/2014/main" id="{54D86C38-C9B0-BDFD-48C3-595F6A6253A2}"/>
                </a:ext>
              </a:extLst>
            </p:cNvPr>
            <p:cNvSpPr/>
            <p:nvPr userDrawn="1"/>
          </p:nvSpPr>
          <p:spPr>
            <a:xfrm rot="18774601">
              <a:off x="6817971" y="394606"/>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4" name="Kombinationstegning 43">
              <a:extLst>
                <a:ext uri="{FF2B5EF4-FFF2-40B4-BE49-F238E27FC236}">
                  <a16:creationId xmlns:a16="http://schemas.microsoft.com/office/drawing/2014/main" id="{E047E84C-AE7F-D7E8-E19D-710B86FE64D5}"/>
                </a:ext>
              </a:extLst>
            </p:cNvPr>
            <p:cNvSpPr/>
            <p:nvPr userDrawn="1"/>
          </p:nvSpPr>
          <p:spPr>
            <a:xfrm>
              <a:off x="8625585" y="2435732"/>
              <a:ext cx="210184" cy="275209"/>
            </a:xfrm>
            <a:custGeom>
              <a:avLst/>
              <a:gdLst>
                <a:gd name="connsiteX0" fmla="*/ 0 w 210184"/>
                <a:gd name="connsiteY0" fmla="*/ 40767 h 275209"/>
                <a:gd name="connsiteX1" fmla="*/ 146558 w 210184"/>
                <a:gd name="connsiteY1" fmla="*/ 275209 h 275209"/>
                <a:gd name="connsiteX2" fmla="*/ 210185 w 210184"/>
                <a:gd name="connsiteY2" fmla="*/ 237363 h 275209"/>
                <a:gd name="connsiteX3" fmla="*/ 61849 w 210184"/>
                <a:gd name="connsiteY3" fmla="*/ 0 h 275209"/>
                <a:gd name="connsiteX4" fmla="*/ 0 w 210184"/>
                <a:gd name="connsiteY4" fmla="*/ 40640 h 2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184" h="275209">
                  <a:moveTo>
                    <a:pt x="0" y="40767"/>
                  </a:moveTo>
                  <a:cubicBezTo>
                    <a:pt x="50419" y="117475"/>
                    <a:pt x="99695" y="196342"/>
                    <a:pt x="146558" y="275209"/>
                  </a:cubicBezTo>
                  <a:lnTo>
                    <a:pt x="210185" y="237363"/>
                  </a:lnTo>
                  <a:cubicBezTo>
                    <a:pt x="162687" y="157607"/>
                    <a:pt x="112776" y="77724"/>
                    <a:pt x="61849" y="0"/>
                  </a:cubicBezTo>
                  <a:lnTo>
                    <a:pt x="0" y="40640"/>
                  </a:lnTo>
                  <a:close/>
                </a:path>
              </a:pathLst>
            </a:custGeom>
            <a:grpFill/>
            <a:ln w="12700" cap="flat">
              <a:noFill/>
              <a:prstDash val="solid"/>
              <a:miter/>
            </a:ln>
          </p:spPr>
          <p:txBody>
            <a:bodyPr rtlCol="0" anchor="ctr"/>
            <a:lstStyle/>
            <a:p>
              <a:endParaRPr lang="da-DK"/>
            </a:p>
          </p:txBody>
        </p:sp>
        <p:sp>
          <p:nvSpPr>
            <p:cNvPr id="45" name="Kombinationstegning 44">
              <a:extLst>
                <a:ext uri="{FF2B5EF4-FFF2-40B4-BE49-F238E27FC236}">
                  <a16:creationId xmlns:a16="http://schemas.microsoft.com/office/drawing/2014/main" id="{235313AB-5655-A731-EC5D-645FD3136C8D}"/>
                </a:ext>
              </a:extLst>
            </p:cNvPr>
            <p:cNvSpPr/>
            <p:nvPr userDrawn="1"/>
          </p:nvSpPr>
          <p:spPr>
            <a:xfrm>
              <a:off x="9575165" y="6698742"/>
              <a:ext cx="95884" cy="159384"/>
            </a:xfrm>
            <a:custGeom>
              <a:avLst/>
              <a:gdLst>
                <a:gd name="connsiteX0" fmla="*/ 0 w 95884"/>
                <a:gd name="connsiteY0" fmla="*/ 159258 h 159384"/>
                <a:gd name="connsiteX1" fmla="*/ 74930 w 95884"/>
                <a:gd name="connsiteY1" fmla="*/ 159258 h 159384"/>
                <a:gd name="connsiteX2" fmla="*/ 95885 w 95884"/>
                <a:gd name="connsiteY2" fmla="*/ 9271 h 159384"/>
                <a:gd name="connsiteX3" fmla="*/ 22478 w 95884"/>
                <a:gd name="connsiteY3" fmla="*/ 0 h 159384"/>
                <a:gd name="connsiteX4" fmla="*/ 127 w 95884"/>
                <a:gd name="connsiteY4" fmla="*/ 159385 h 15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4" h="159384">
                  <a:moveTo>
                    <a:pt x="0" y="159258"/>
                  </a:moveTo>
                  <a:lnTo>
                    <a:pt x="74930" y="159258"/>
                  </a:lnTo>
                  <a:cubicBezTo>
                    <a:pt x="82550" y="109220"/>
                    <a:pt x="89535" y="59182"/>
                    <a:pt x="95885" y="9271"/>
                  </a:cubicBezTo>
                  <a:lnTo>
                    <a:pt x="22478" y="0"/>
                  </a:lnTo>
                  <a:cubicBezTo>
                    <a:pt x="15748" y="52959"/>
                    <a:pt x="8255" y="106172"/>
                    <a:pt x="127" y="159385"/>
                  </a:cubicBezTo>
                  <a:close/>
                </a:path>
              </a:pathLst>
            </a:custGeom>
            <a:grpFill/>
            <a:ln w="12700" cap="flat">
              <a:noFill/>
              <a:prstDash val="solid"/>
              <a:miter/>
            </a:ln>
          </p:spPr>
          <p:txBody>
            <a:bodyPr rtlCol="0" anchor="ctr"/>
            <a:lstStyle/>
            <a:p>
              <a:endParaRPr lang="da-DK"/>
            </a:p>
          </p:txBody>
        </p:sp>
        <p:sp>
          <p:nvSpPr>
            <p:cNvPr id="46" name="Kombinationstegning 45">
              <a:extLst>
                <a:ext uri="{FF2B5EF4-FFF2-40B4-BE49-F238E27FC236}">
                  <a16:creationId xmlns:a16="http://schemas.microsoft.com/office/drawing/2014/main" id="{1D0FCD62-A5FE-1382-AE31-4E704ABA842A}"/>
                </a:ext>
              </a:extLst>
            </p:cNvPr>
            <p:cNvSpPr/>
            <p:nvPr userDrawn="1"/>
          </p:nvSpPr>
          <p:spPr>
            <a:xfrm>
              <a:off x="9626472" y="6147815"/>
              <a:ext cx="90678" cy="281940"/>
            </a:xfrm>
            <a:custGeom>
              <a:avLst/>
              <a:gdLst>
                <a:gd name="connsiteX0" fmla="*/ 0 w 90678"/>
                <a:gd name="connsiteY0" fmla="*/ 275844 h 281940"/>
                <a:gd name="connsiteX1" fmla="*/ 73787 w 90678"/>
                <a:gd name="connsiteY1" fmla="*/ 281940 h 281940"/>
                <a:gd name="connsiteX2" fmla="*/ 90678 w 90678"/>
                <a:gd name="connsiteY2" fmla="*/ 2794 h 281940"/>
                <a:gd name="connsiteX3" fmla="*/ 16764 w 90678"/>
                <a:gd name="connsiteY3" fmla="*/ 0 h 281940"/>
                <a:gd name="connsiteX4" fmla="*/ 127 w 90678"/>
                <a:gd name="connsiteY4" fmla="*/ 275971 h 28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281940">
                  <a:moveTo>
                    <a:pt x="0" y="275844"/>
                  </a:moveTo>
                  <a:lnTo>
                    <a:pt x="73787" y="281940"/>
                  </a:lnTo>
                  <a:cubicBezTo>
                    <a:pt x="81407" y="189484"/>
                    <a:pt x="87122" y="95504"/>
                    <a:pt x="90678" y="2794"/>
                  </a:cubicBezTo>
                  <a:lnTo>
                    <a:pt x="16764" y="0"/>
                  </a:lnTo>
                  <a:cubicBezTo>
                    <a:pt x="13208" y="91694"/>
                    <a:pt x="7620" y="184531"/>
                    <a:pt x="127" y="275971"/>
                  </a:cubicBezTo>
                  <a:close/>
                </a:path>
              </a:pathLst>
            </a:custGeom>
            <a:grpFill/>
            <a:ln w="12700" cap="flat">
              <a:noFill/>
              <a:prstDash val="solid"/>
              <a:miter/>
            </a:ln>
          </p:spPr>
          <p:txBody>
            <a:bodyPr rtlCol="0" anchor="ctr"/>
            <a:lstStyle/>
            <a:p>
              <a:endParaRPr lang="da-DK"/>
            </a:p>
          </p:txBody>
        </p:sp>
        <p:sp>
          <p:nvSpPr>
            <p:cNvPr id="47" name="Kombinationstegning 46">
              <a:extLst>
                <a:ext uri="{FF2B5EF4-FFF2-40B4-BE49-F238E27FC236}">
                  <a16:creationId xmlns:a16="http://schemas.microsoft.com/office/drawing/2014/main" id="{D2A0DA12-F45D-79C3-7951-ADA4266D9059}"/>
                </a:ext>
              </a:extLst>
            </p:cNvPr>
            <p:cNvSpPr/>
            <p:nvPr userDrawn="1"/>
          </p:nvSpPr>
          <p:spPr>
            <a:xfrm rot="18774601">
              <a:off x="3272764" y="2537416"/>
              <a:ext cx="74041" cy="350393"/>
            </a:xfrm>
            <a:custGeom>
              <a:avLst/>
              <a:gdLst>
                <a:gd name="connsiteX0" fmla="*/ 0 w 74041"/>
                <a:gd name="connsiteY0" fmla="*/ 0 h 350393"/>
                <a:gd name="connsiteX1" fmla="*/ 74041 w 74041"/>
                <a:gd name="connsiteY1" fmla="*/ 0 h 350393"/>
                <a:gd name="connsiteX2" fmla="*/ 74041 w 74041"/>
                <a:gd name="connsiteY2" fmla="*/ 350393 h 350393"/>
                <a:gd name="connsiteX3" fmla="*/ 0 w 74041"/>
                <a:gd name="connsiteY3" fmla="*/ 350393 h 350393"/>
              </a:gdLst>
              <a:ahLst/>
              <a:cxnLst>
                <a:cxn ang="0">
                  <a:pos x="connsiteX0" y="connsiteY0"/>
                </a:cxn>
                <a:cxn ang="0">
                  <a:pos x="connsiteX1" y="connsiteY1"/>
                </a:cxn>
                <a:cxn ang="0">
                  <a:pos x="connsiteX2" y="connsiteY2"/>
                </a:cxn>
                <a:cxn ang="0">
                  <a:pos x="connsiteX3" y="connsiteY3"/>
                </a:cxn>
              </a:cxnLst>
              <a:rect l="l" t="t" r="r" b="b"/>
              <a:pathLst>
                <a:path w="74041" h="350393">
                  <a:moveTo>
                    <a:pt x="0" y="0"/>
                  </a:moveTo>
                  <a:lnTo>
                    <a:pt x="74041" y="0"/>
                  </a:lnTo>
                  <a:lnTo>
                    <a:pt x="74041" y="350393"/>
                  </a:lnTo>
                  <a:lnTo>
                    <a:pt x="0" y="350393"/>
                  </a:lnTo>
                  <a:close/>
                </a:path>
              </a:pathLst>
            </a:custGeom>
            <a:grpFill/>
            <a:ln w="12700" cap="flat">
              <a:noFill/>
              <a:prstDash val="solid"/>
              <a:miter/>
            </a:ln>
          </p:spPr>
          <p:txBody>
            <a:bodyPr rtlCol="0" anchor="ctr"/>
            <a:lstStyle/>
            <a:p>
              <a:endParaRPr lang="da-DK"/>
            </a:p>
          </p:txBody>
        </p:sp>
        <p:sp>
          <p:nvSpPr>
            <p:cNvPr id="48" name="Kombinationstegning 47">
              <a:extLst>
                <a:ext uri="{FF2B5EF4-FFF2-40B4-BE49-F238E27FC236}">
                  <a16:creationId xmlns:a16="http://schemas.microsoft.com/office/drawing/2014/main" id="{6BB3BF2F-A607-C30C-4D3C-E587E96756EB}"/>
                </a:ext>
              </a:extLst>
            </p:cNvPr>
            <p:cNvSpPr/>
            <p:nvPr userDrawn="1"/>
          </p:nvSpPr>
          <p:spPr>
            <a:xfrm rot="18774601">
              <a:off x="4951398" y="472801"/>
              <a:ext cx="74041" cy="868553"/>
            </a:xfrm>
            <a:custGeom>
              <a:avLst/>
              <a:gdLst>
                <a:gd name="connsiteX0" fmla="*/ 0 w 74041"/>
                <a:gd name="connsiteY0" fmla="*/ 0 h 868553"/>
                <a:gd name="connsiteX1" fmla="*/ 74041 w 74041"/>
                <a:gd name="connsiteY1" fmla="*/ 0 h 868553"/>
                <a:gd name="connsiteX2" fmla="*/ 74041 w 74041"/>
                <a:gd name="connsiteY2" fmla="*/ 868553 h 868553"/>
                <a:gd name="connsiteX3" fmla="*/ 0 w 74041"/>
                <a:gd name="connsiteY3" fmla="*/ 868553 h 868553"/>
              </a:gdLst>
              <a:ahLst/>
              <a:cxnLst>
                <a:cxn ang="0">
                  <a:pos x="connsiteX0" y="connsiteY0"/>
                </a:cxn>
                <a:cxn ang="0">
                  <a:pos x="connsiteX1" y="connsiteY1"/>
                </a:cxn>
                <a:cxn ang="0">
                  <a:pos x="connsiteX2" y="connsiteY2"/>
                </a:cxn>
                <a:cxn ang="0">
                  <a:pos x="connsiteX3" y="connsiteY3"/>
                </a:cxn>
              </a:cxnLst>
              <a:rect l="l" t="t" r="r" b="b"/>
              <a:pathLst>
                <a:path w="74041" h="868553">
                  <a:moveTo>
                    <a:pt x="0" y="0"/>
                  </a:moveTo>
                  <a:lnTo>
                    <a:pt x="74041" y="0"/>
                  </a:lnTo>
                  <a:lnTo>
                    <a:pt x="74041" y="868553"/>
                  </a:lnTo>
                  <a:lnTo>
                    <a:pt x="0" y="868553"/>
                  </a:lnTo>
                  <a:close/>
                </a:path>
              </a:pathLst>
            </a:custGeom>
            <a:grpFill/>
            <a:ln w="12700" cap="flat">
              <a:noFill/>
              <a:prstDash val="solid"/>
              <a:miter/>
            </a:ln>
          </p:spPr>
          <p:txBody>
            <a:bodyPr rtlCol="0" anchor="ctr"/>
            <a:lstStyle/>
            <a:p>
              <a:endParaRPr lang="da-DK"/>
            </a:p>
          </p:txBody>
        </p:sp>
      </p:gr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5" name="Gruppe 4">
            <a:extLst>
              <a:ext uri="{FF2B5EF4-FFF2-40B4-BE49-F238E27FC236}">
                <a16:creationId xmlns:a16="http://schemas.microsoft.com/office/drawing/2014/main" id="{FA373E6C-6AC7-8D13-F07D-0988FBA253E8}"/>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2781B44B-AE5A-EA32-22E9-23D6A85B0CF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9FCF7B1-E720-60F0-7228-F6B2375B611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E763602-3209-54C7-3E65-991582CC1EC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30A32D6-26A9-2F7F-E83E-F7FC8477D08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6C7F0B2F-D050-96D6-F24D-34154281632B}"/>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573BDD-8544-D98B-0919-583057627D1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0C4D8E3-6375-4934-87A3-2F698209DB6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F5C816-5B99-A209-8652-50512A7A7FE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8A21407-21F8-3AD8-C208-BF3DCE73265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C0E040A-6983-CB09-E6E0-7D2FC6934DB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464EAF7-9371-64E5-A4E4-1F56AB7AD6B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CF72C01-453A-3043-D19E-D451040CC29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59F83F3-EAE0-F680-D3CD-962718EEE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349916F-369D-695F-B5E2-F4A87E2F33F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3483A07-840A-7CFB-C58E-9C1166A3554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02EE467-E2DF-F8B4-FC18-E83124E2B00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D0F8DA0-A30D-E09B-AE32-527AFF22753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EB3013E0-38F9-A77F-D22A-57D64FB06FDE}"/>
              </a:ext>
            </a:extLst>
          </p:cNvPr>
          <p:cNvSpPr>
            <a:spLocks noGrp="1"/>
          </p:cNvSpPr>
          <p:nvPr>
            <p:ph type="dt" sz="half" idx="19"/>
          </p:nvPr>
        </p:nvSpPr>
        <p:spPr/>
        <p:txBody>
          <a:bodyPr/>
          <a:lstStyle>
            <a:lvl1pPr>
              <a:defRPr>
                <a:solidFill>
                  <a:schemeClr val="bg2"/>
                </a:solidFill>
              </a:defRPr>
            </a:lvl1pPr>
          </a:lstStyle>
          <a:p>
            <a:fld id="{70D241AC-B859-BC41-8316-714E7D570D1E}" type="datetime1">
              <a:rPr lang="da-DK" smtClean="0"/>
              <a:t>07-05-2024</a:t>
            </a:fld>
            <a:endParaRPr lang="da-DK" dirty="0"/>
          </a:p>
        </p:txBody>
      </p:sp>
      <p:sp>
        <p:nvSpPr>
          <p:cNvPr id="27" name="Pladsholder til sidefod 26">
            <a:extLst>
              <a:ext uri="{FF2B5EF4-FFF2-40B4-BE49-F238E27FC236}">
                <a16:creationId xmlns:a16="http://schemas.microsoft.com/office/drawing/2014/main" id="{9B029EB5-A351-D308-495E-E60F59F6D34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7600C5B-F628-ED62-4726-28D58DBF93F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87269113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Forside mørk grøn m lille billede - mellem grafik">
    <p:bg>
      <p:bgPr>
        <a:solidFill>
          <a:srgbClr val="4B771D"/>
        </a:solidFill>
        <a:effectLst/>
      </p:bgPr>
    </p:bg>
    <p:spTree>
      <p:nvGrpSpPr>
        <p:cNvPr id="1" name=""/>
        <p:cNvGrpSpPr/>
        <p:nvPr/>
      </p:nvGrpSpPr>
      <p:grpSpPr>
        <a:xfrm>
          <a:off x="0" y="0"/>
          <a:ext cx="0" cy="0"/>
          <a:chOff x="0" y="0"/>
          <a:chExt cx="0" cy="0"/>
        </a:xfrm>
      </p:grpSpPr>
      <p:pic>
        <p:nvPicPr>
          <p:cNvPr id="33" name="Grafik 32">
            <a:extLst>
              <a:ext uri="{FF2B5EF4-FFF2-40B4-BE49-F238E27FC236}">
                <a16:creationId xmlns:a16="http://schemas.microsoft.com/office/drawing/2014/main" id="{5FFA673E-DEE2-5481-70B2-B66C78D38949}"/>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18714" y="-13500"/>
            <a:ext cx="12204000" cy="6885000"/>
          </a:xfrm>
          <a:prstGeom prst="rect">
            <a:avLst/>
          </a:prstGeom>
        </p:spPr>
      </p:pic>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E17DD346-E118-334D-017A-BE5136CD9727}"/>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2757E5B2-57E9-A7AA-0314-7B07C635BFB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084FA3B-5744-5DCF-44BF-38790159B04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CBBC163-67EA-9A79-5F5E-24FD2A37D7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F2E99D7-D6CD-426D-45FA-0332DC10001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45433C3-DBC8-9304-07BC-5938783DCB0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FB72DD9-26C4-B616-03D5-1B18E2BCD01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75FB88-9D37-074E-6F08-DC36FBF4FE9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14BA651-8D9B-F919-F76B-DFC2121A77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5E15A04-EF22-B8B9-CF80-985D1B08C96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2F2A940-19E9-14AE-9638-189DC1B9789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EC94135-BE97-C4EB-8D55-A3AFCBB44E0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AD159D-48B0-7A9C-C719-2611A24A1B5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63E59B1-0E78-7636-23F0-0DFDD9D8D43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6BF34EA-AB8F-5C68-DA95-06264C2AB67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AE0706A-6205-F430-C41A-995274A8154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C1F1CFE-30DC-C2BC-4B1C-B67485552A7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26CFFE6C-8797-AC5D-AF3A-57835A2744A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81F21ED4-C651-D416-4411-D5727B9F12F3}"/>
              </a:ext>
            </a:extLst>
          </p:cNvPr>
          <p:cNvSpPr>
            <a:spLocks noGrp="1"/>
          </p:cNvSpPr>
          <p:nvPr>
            <p:ph type="dt" sz="half" idx="19"/>
          </p:nvPr>
        </p:nvSpPr>
        <p:spPr/>
        <p:txBody>
          <a:bodyPr/>
          <a:lstStyle>
            <a:lvl1pPr>
              <a:defRPr>
                <a:solidFill>
                  <a:schemeClr val="bg2"/>
                </a:solidFill>
              </a:defRPr>
            </a:lvl1pPr>
          </a:lstStyle>
          <a:p>
            <a:fld id="{9B2EB118-A03F-2C4B-9DE8-F4416BB9996A}" type="datetime1">
              <a:rPr lang="da-DK" smtClean="0"/>
              <a:t>07-05-2024</a:t>
            </a:fld>
            <a:endParaRPr lang="da-DK" dirty="0"/>
          </a:p>
        </p:txBody>
      </p:sp>
      <p:sp>
        <p:nvSpPr>
          <p:cNvPr id="31" name="Pladsholder til sidefod 30">
            <a:extLst>
              <a:ext uri="{FF2B5EF4-FFF2-40B4-BE49-F238E27FC236}">
                <a16:creationId xmlns:a16="http://schemas.microsoft.com/office/drawing/2014/main" id="{3B5F2E19-014D-1B55-07D5-7589C9C63003}"/>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6451339A-CAD6-5A98-A7B5-2371505C8D1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400162819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Forside mørk grøn m lille billede - stor grafik">
    <p:bg>
      <p:bgPr>
        <a:solidFill>
          <a:srgbClr val="4B771D"/>
        </a:solidFill>
        <a:effectLst/>
      </p:bgPr>
    </p:bg>
    <p:spTree>
      <p:nvGrpSpPr>
        <p:cNvPr id="1" name=""/>
        <p:cNvGrpSpPr/>
        <p:nvPr/>
      </p:nvGrpSpPr>
      <p:grpSpPr>
        <a:xfrm>
          <a:off x="0" y="0"/>
          <a:ext cx="0" cy="0"/>
          <a:chOff x="0" y="0"/>
          <a:chExt cx="0" cy="0"/>
        </a:xfrm>
      </p:grpSpPr>
      <p:sp>
        <p:nvSpPr>
          <p:cNvPr id="5" name="Grafik 4">
            <a:extLst>
              <a:ext uri="{FF2B5EF4-FFF2-40B4-BE49-F238E27FC236}">
                <a16:creationId xmlns:a16="http://schemas.microsoft.com/office/drawing/2014/main" id="{2A4D2BE7-9CF1-6AD9-0D80-D643682700C0}"/>
              </a:ext>
            </a:extLst>
          </p:cNvPr>
          <p:cNvSpPr/>
          <p:nvPr userDrawn="1"/>
        </p:nvSpPr>
        <p:spPr>
          <a:xfrm>
            <a:off x="-508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6">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D84329B4-B897-F7ED-FFAA-AB10B68BAC2E}"/>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909D2708-E622-AFCF-44E2-F0451DEFC0C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C8E39EAD-1A81-C3FC-1CBB-A65D3CEFDDA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01D8077-C918-0499-5976-84E8EA517C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44D2808-DCE6-4302-5965-E62D670CA62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DA10F0A-5BD0-DC37-E32D-16BCE39FC08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6AD90FC-4488-5E10-5CBA-AD660269597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67BF25D-889F-E094-7985-64DC4ECA51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DC15258-BD0F-B3DB-886B-3D0FB71A7C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0755FC4-D07E-C155-9C95-813D1C0A37E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2A1F133-A1EB-4098-870F-B977728F990F}"/>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176BD5D-F631-5387-4DAC-4CFF403B3C7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F579B34-6EBB-CA22-6D35-364D59D9CAA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529F189-0A8B-31B1-954A-17FC58A0FD35}"/>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4D5DEA9-7715-CEE8-D9C5-660FF8283A4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8CF1B32-C97D-E9F9-8042-25D342A62AF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2519DD0E-DA50-E484-A4C1-EA25629D8D6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6DBA93BA-E938-639C-2E1E-37A830C96EF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022D0F6B-5C37-FD07-F08A-D65CB4EF5709}"/>
              </a:ext>
            </a:extLst>
          </p:cNvPr>
          <p:cNvSpPr>
            <a:spLocks noGrp="1"/>
          </p:cNvSpPr>
          <p:nvPr>
            <p:ph type="dt" sz="half" idx="19"/>
          </p:nvPr>
        </p:nvSpPr>
        <p:spPr/>
        <p:txBody>
          <a:bodyPr/>
          <a:lstStyle>
            <a:lvl1pPr>
              <a:defRPr>
                <a:solidFill>
                  <a:schemeClr val="bg2"/>
                </a:solidFill>
              </a:defRPr>
            </a:lvl1pPr>
          </a:lstStyle>
          <a:p>
            <a:fld id="{5784826A-8456-4747-82D2-E82920AAA217}" type="datetime1">
              <a:rPr lang="da-DK" smtClean="0"/>
              <a:t>07-05-2024</a:t>
            </a:fld>
            <a:endParaRPr lang="da-DK" dirty="0"/>
          </a:p>
        </p:txBody>
      </p:sp>
      <p:sp>
        <p:nvSpPr>
          <p:cNvPr id="31" name="Pladsholder til sidefod 30">
            <a:extLst>
              <a:ext uri="{FF2B5EF4-FFF2-40B4-BE49-F238E27FC236}">
                <a16:creationId xmlns:a16="http://schemas.microsoft.com/office/drawing/2014/main" id="{E36E26B2-1A85-770E-8181-C70583E5888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92DE2E5D-A622-BC87-1F3A-7A2593C4924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5849212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orside blomme m lille billede - normal grafik">
    <p:bg>
      <p:bgPr>
        <a:solidFill>
          <a:schemeClr val="accent3"/>
        </a:solidFill>
        <a:effectLst/>
      </p:bgPr>
    </p:bg>
    <p:spTree>
      <p:nvGrpSpPr>
        <p:cNvPr id="1" name=""/>
        <p:cNvGrpSpPr/>
        <p:nvPr/>
      </p:nvGrpSpPr>
      <p:grpSpPr>
        <a:xfrm>
          <a:off x="0" y="0"/>
          <a:ext cx="0" cy="0"/>
          <a:chOff x="0" y="0"/>
          <a:chExt cx="0" cy="0"/>
        </a:xfrm>
      </p:grpSpPr>
      <p:grpSp>
        <p:nvGrpSpPr>
          <p:cNvPr id="52" name="Gruppe 51">
            <a:extLst>
              <a:ext uri="{FF2B5EF4-FFF2-40B4-BE49-F238E27FC236}">
                <a16:creationId xmlns:a16="http://schemas.microsoft.com/office/drawing/2014/main" id="{ECB3E8B4-F38D-D0A8-4480-D369FDE46A57}"/>
              </a:ext>
            </a:extLst>
          </p:cNvPr>
          <p:cNvGrpSpPr/>
          <p:nvPr userDrawn="1"/>
        </p:nvGrpSpPr>
        <p:grpSpPr>
          <a:xfrm>
            <a:off x="19050" y="-6858"/>
            <a:ext cx="12174092" cy="6864984"/>
            <a:chOff x="19050" y="-6858"/>
            <a:chExt cx="12174092" cy="6864984"/>
          </a:xfrm>
        </p:grpSpPr>
        <p:sp>
          <p:nvSpPr>
            <p:cNvPr id="31" name="Kombinationstegning 30">
              <a:extLst>
                <a:ext uri="{FF2B5EF4-FFF2-40B4-BE49-F238E27FC236}">
                  <a16:creationId xmlns:a16="http://schemas.microsoft.com/office/drawing/2014/main" id="{2D49D2B1-982C-C71E-1E5C-97C666C25A79}"/>
                </a:ext>
              </a:extLst>
            </p:cNvPr>
            <p:cNvSpPr/>
            <p:nvPr userDrawn="1"/>
          </p:nvSpPr>
          <p:spPr>
            <a:xfrm rot="18774601">
              <a:off x="6411031" y="16315"/>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solidFill>
              <a:schemeClr val="accent2"/>
            </a:solidFill>
            <a:ln w="12700"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A5B434CE-B68E-F6F3-5E94-62492156C183}"/>
                </a:ext>
              </a:extLst>
            </p:cNvPr>
            <p:cNvSpPr/>
            <p:nvPr userDrawn="1"/>
          </p:nvSpPr>
          <p:spPr>
            <a:xfrm>
              <a:off x="2598801" y="-6858"/>
              <a:ext cx="4536941" cy="6864858"/>
            </a:xfrm>
            <a:custGeom>
              <a:avLst/>
              <a:gdLst>
                <a:gd name="connsiteX0" fmla="*/ 4125849 w 4536941"/>
                <a:gd name="connsiteY0" fmla="*/ 4163187 h 6864858"/>
                <a:gd name="connsiteX1" fmla="*/ 3038221 w 4536941"/>
                <a:gd name="connsiteY1" fmla="*/ 2647950 h 6864858"/>
                <a:gd name="connsiteX2" fmla="*/ 613410 w 4536941"/>
                <a:gd name="connsiteY2" fmla="*/ 393700 h 6864858"/>
                <a:gd name="connsiteX3" fmla="*/ 129794 w 4536941"/>
                <a:gd name="connsiteY3" fmla="*/ 0 h 6864858"/>
                <a:gd name="connsiteX4" fmla="*/ 0 w 4536941"/>
                <a:gd name="connsiteY4" fmla="*/ 0 h 6864858"/>
                <a:gd name="connsiteX5" fmla="*/ 562991 w 4536941"/>
                <a:gd name="connsiteY5" fmla="*/ 447929 h 6864858"/>
                <a:gd name="connsiteX6" fmla="*/ 2987802 w 4536941"/>
                <a:gd name="connsiteY6" fmla="*/ 2702179 h 6864858"/>
                <a:gd name="connsiteX7" fmla="*/ 4058285 w 4536941"/>
                <a:gd name="connsiteY7" fmla="*/ 4193413 h 6864858"/>
                <a:gd name="connsiteX8" fmla="*/ 4459859 w 4536941"/>
                <a:gd name="connsiteY8" fmla="*/ 5919597 h 6864858"/>
                <a:gd name="connsiteX9" fmla="*/ 4397756 w 4536941"/>
                <a:gd name="connsiteY9" fmla="*/ 6864858 h 6864858"/>
                <a:gd name="connsiteX10" fmla="*/ 4472813 w 4536941"/>
                <a:gd name="connsiteY10" fmla="*/ 6864858 h 6864858"/>
                <a:gd name="connsiteX11" fmla="*/ 4533773 w 4536941"/>
                <a:gd name="connsiteY11" fmla="*/ 5916930 h 6864858"/>
                <a:gd name="connsiteX12" fmla="*/ 4125722 w 4536941"/>
                <a:gd name="connsiteY12" fmla="*/ 4163187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6941" h="6864858">
                  <a:moveTo>
                    <a:pt x="4125849" y="4163187"/>
                  </a:moveTo>
                  <a:cubicBezTo>
                    <a:pt x="3868547" y="3589528"/>
                    <a:pt x="3502533" y="3079750"/>
                    <a:pt x="3038221" y="2647950"/>
                  </a:cubicBezTo>
                  <a:lnTo>
                    <a:pt x="613410" y="393700"/>
                  </a:lnTo>
                  <a:cubicBezTo>
                    <a:pt x="459867" y="250952"/>
                    <a:pt x="298323" y="119761"/>
                    <a:pt x="129794" y="0"/>
                  </a:cubicBezTo>
                  <a:lnTo>
                    <a:pt x="0" y="0"/>
                  </a:lnTo>
                  <a:cubicBezTo>
                    <a:pt x="197485" y="133604"/>
                    <a:pt x="385572" y="282956"/>
                    <a:pt x="562991" y="447929"/>
                  </a:cubicBezTo>
                  <a:lnTo>
                    <a:pt x="2987802" y="2702179"/>
                  </a:lnTo>
                  <a:cubicBezTo>
                    <a:pt x="3444875" y="3127121"/>
                    <a:pt x="3805047" y="3628898"/>
                    <a:pt x="4058285" y="4193413"/>
                  </a:cubicBezTo>
                  <a:cubicBezTo>
                    <a:pt x="4302887" y="4738751"/>
                    <a:pt x="4438015" y="5319522"/>
                    <a:pt x="4459859" y="5919597"/>
                  </a:cubicBezTo>
                  <a:cubicBezTo>
                    <a:pt x="4471543" y="6238621"/>
                    <a:pt x="4450461" y="6554470"/>
                    <a:pt x="4397756" y="6864858"/>
                  </a:cubicBezTo>
                  <a:lnTo>
                    <a:pt x="4472813" y="6864858"/>
                  </a:lnTo>
                  <a:cubicBezTo>
                    <a:pt x="4524756" y="6553581"/>
                    <a:pt x="4545457" y="6236843"/>
                    <a:pt x="4533773" y="5916930"/>
                  </a:cubicBezTo>
                  <a:cubicBezTo>
                    <a:pt x="4511548" y="5307330"/>
                    <a:pt x="4374261" y="4717288"/>
                    <a:pt x="4125722" y="4163187"/>
                  </a:cubicBezTo>
                  <a:close/>
                </a:path>
              </a:pathLst>
            </a:custGeom>
            <a:solidFill>
              <a:schemeClr val="accent2"/>
            </a:solidFill>
            <a:ln w="12700"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EDEC0A9E-2BC8-C596-3AB6-9EB64907FCD5}"/>
                </a:ext>
              </a:extLst>
            </p:cNvPr>
            <p:cNvSpPr/>
            <p:nvPr userDrawn="1"/>
          </p:nvSpPr>
          <p:spPr>
            <a:xfrm>
              <a:off x="19050" y="3959733"/>
              <a:ext cx="3117469" cy="2898266"/>
            </a:xfrm>
            <a:custGeom>
              <a:avLst/>
              <a:gdLst>
                <a:gd name="connsiteX0" fmla="*/ 0 w 3117469"/>
                <a:gd name="connsiteY0" fmla="*/ 100965 h 2898266"/>
                <a:gd name="connsiteX1" fmla="*/ 3008757 w 3117469"/>
                <a:gd name="connsiteY1" fmla="*/ 2898267 h 2898266"/>
                <a:gd name="connsiteX2" fmla="*/ 3117469 w 3117469"/>
                <a:gd name="connsiteY2" fmla="*/ 2898267 h 2898266"/>
                <a:gd name="connsiteX3" fmla="*/ 0 w 3117469"/>
                <a:gd name="connsiteY3" fmla="*/ 0 h 2898266"/>
                <a:gd name="connsiteX4" fmla="*/ 0 w 3117469"/>
                <a:gd name="connsiteY4" fmla="*/ 100965 h 2898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7469" h="2898266">
                  <a:moveTo>
                    <a:pt x="0" y="100965"/>
                  </a:moveTo>
                  <a:lnTo>
                    <a:pt x="3008757" y="2898267"/>
                  </a:lnTo>
                  <a:lnTo>
                    <a:pt x="3117469" y="2898267"/>
                  </a:lnTo>
                  <a:lnTo>
                    <a:pt x="0" y="0"/>
                  </a:lnTo>
                  <a:lnTo>
                    <a:pt x="0" y="100965"/>
                  </a:lnTo>
                  <a:close/>
                </a:path>
              </a:pathLst>
            </a:custGeom>
            <a:solidFill>
              <a:schemeClr val="accent2"/>
            </a:solidFill>
            <a:ln w="12700" cap="flat">
              <a:noFill/>
              <a:prstDash val="solid"/>
              <a:miter/>
            </a:ln>
          </p:spPr>
          <p:txBody>
            <a:bodyPr rtlCol="0" anchor="ctr"/>
            <a:lstStyle/>
            <a:p>
              <a:endParaRPr lang="da-DK"/>
            </a:p>
          </p:txBody>
        </p:sp>
        <p:sp>
          <p:nvSpPr>
            <p:cNvPr id="34" name="Kombinationstegning 33">
              <a:extLst>
                <a:ext uri="{FF2B5EF4-FFF2-40B4-BE49-F238E27FC236}">
                  <a16:creationId xmlns:a16="http://schemas.microsoft.com/office/drawing/2014/main" id="{91741B68-CF21-8C96-3FC8-983008D0270D}"/>
                </a:ext>
              </a:extLst>
            </p:cNvPr>
            <p:cNvSpPr/>
            <p:nvPr userDrawn="1"/>
          </p:nvSpPr>
          <p:spPr>
            <a:xfrm>
              <a:off x="10790808" y="5349494"/>
              <a:ext cx="1402334" cy="1508505"/>
            </a:xfrm>
            <a:custGeom>
              <a:avLst/>
              <a:gdLst>
                <a:gd name="connsiteX0" fmla="*/ 0 w 1402334"/>
                <a:gd name="connsiteY0" fmla="*/ 1508506 h 1508505"/>
                <a:gd name="connsiteX1" fmla="*/ 100965 w 1402334"/>
                <a:gd name="connsiteY1" fmla="*/ 1508506 h 1508505"/>
                <a:gd name="connsiteX2" fmla="*/ 1402335 w 1402334"/>
                <a:gd name="connsiteY2" fmla="*/ 108712 h 1508505"/>
                <a:gd name="connsiteX3" fmla="*/ 1402335 w 1402334"/>
                <a:gd name="connsiteY3" fmla="*/ 0 h 1508505"/>
                <a:gd name="connsiteX4" fmla="*/ 0 w 1402334"/>
                <a:gd name="connsiteY4" fmla="*/ 1508506 h 15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334" h="1508505">
                  <a:moveTo>
                    <a:pt x="0" y="1508506"/>
                  </a:moveTo>
                  <a:lnTo>
                    <a:pt x="100965" y="1508506"/>
                  </a:lnTo>
                  <a:lnTo>
                    <a:pt x="1402335" y="108712"/>
                  </a:lnTo>
                  <a:lnTo>
                    <a:pt x="1402335" y="0"/>
                  </a:lnTo>
                  <a:lnTo>
                    <a:pt x="0" y="1508506"/>
                  </a:lnTo>
                  <a:close/>
                </a:path>
              </a:pathLst>
            </a:custGeom>
            <a:solidFill>
              <a:schemeClr val="accent2"/>
            </a:solidFill>
            <a:ln w="12700"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E84F46D3-7600-2B4B-7A51-A8A0A2C14EC6}"/>
                </a:ext>
              </a:extLst>
            </p:cNvPr>
            <p:cNvSpPr/>
            <p:nvPr userDrawn="1"/>
          </p:nvSpPr>
          <p:spPr>
            <a:xfrm>
              <a:off x="9639934" y="5591302"/>
              <a:ext cx="81660" cy="280034"/>
            </a:xfrm>
            <a:custGeom>
              <a:avLst/>
              <a:gdLst>
                <a:gd name="connsiteX0" fmla="*/ 0 w 81660"/>
                <a:gd name="connsiteY0" fmla="*/ 3683 h 280034"/>
                <a:gd name="connsiteX1" fmla="*/ 7620 w 81660"/>
                <a:gd name="connsiteY1" fmla="*/ 280035 h 280034"/>
                <a:gd name="connsiteX2" fmla="*/ 81661 w 81660"/>
                <a:gd name="connsiteY2" fmla="*/ 279654 h 280034"/>
                <a:gd name="connsiteX3" fmla="*/ 73914 w 81660"/>
                <a:gd name="connsiteY3" fmla="*/ 0 h 280034"/>
                <a:gd name="connsiteX4" fmla="*/ 0 w 81660"/>
                <a:gd name="connsiteY4" fmla="*/ 3683 h 28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60" h="280034">
                  <a:moveTo>
                    <a:pt x="0" y="3683"/>
                  </a:moveTo>
                  <a:cubicBezTo>
                    <a:pt x="4572" y="95250"/>
                    <a:pt x="7112" y="188214"/>
                    <a:pt x="7620" y="280035"/>
                  </a:cubicBezTo>
                  <a:lnTo>
                    <a:pt x="81661" y="279654"/>
                  </a:lnTo>
                  <a:cubicBezTo>
                    <a:pt x="81153" y="186817"/>
                    <a:pt x="78486" y="92710"/>
                    <a:pt x="73914" y="0"/>
                  </a:cubicBezTo>
                  <a:lnTo>
                    <a:pt x="0" y="3683"/>
                  </a:lnTo>
                  <a:close/>
                </a:path>
              </a:pathLst>
            </a:custGeom>
            <a:solidFill>
              <a:schemeClr val="accent2"/>
            </a:solidFill>
            <a:ln w="12700"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026D7E14-1BE9-7FFB-5B97-0E1DB7CE278B}"/>
                </a:ext>
              </a:extLst>
            </p:cNvPr>
            <p:cNvSpPr/>
            <p:nvPr userDrawn="1"/>
          </p:nvSpPr>
          <p:spPr>
            <a:xfrm>
              <a:off x="8908033" y="2916808"/>
              <a:ext cx="191897" cy="281558"/>
            </a:xfrm>
            <a:custGeom>
              <a:avLst/>
              <a:gdLst>
                <a:gd name="connsiteX0" fmla="*/ 127 w 191897"/>
                <a:gd name="connsiteY0" fmla="*/ 34925 h 281558"/>
                <a:gd name="connsiteX1" fmla="*/ 125223 w 191897"/>
                <a:gd name="connsiteY1" fmla="*/ 281559 h 281558"/>
                <a:gd name="connsiteX2" fmla="*/ 191898 w 191897"/>
                <a:gd name="connsiteY2" fmla="*/ 249555 h 281558"/>
                <a:gd name="connsiteX3" fmla="*/ 65278 w 191897"/>
                <a:gd name="connsiteY3" fmla="*/ 0 h 281558"/>
                <a:gd name="connsiteX4" fmla="*/ 0 w 191897"/>
                <a:gd name="connsiteY4" fmla="*/ 34925 h 28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97" h="281558">
                  <a:moveTo>
                    <a:pt x="127" y="34925"/>
                  </a:moveTo>
                  <a:cubicBezTo>
                    <a:pt x="43435" y="115824"/>
                    <a:pt x="85598" y="198755"/>
                    <a:pt x="125223" y="281559"/>
                  </a:cubicBezTo>
                  <a:lnTo>
                    <a:pt x="191898" y="249555"/>
                  </a:lnTo>
                  <a:cubicBezTo>
                    <a:pt x="151765" y="165862"/>
                    <a:pt x="109093" y="81915"/>
                    <a:pt x="65278" y="0"/>
                  </a:cubicBezTo>
                  <a:lnTo>
                    <a:pt x="0" y="34925"/>
                  </a:lnTo>
                  <a:close/>
                </a:path>
              </a:pathLst>
            </a:custGeom>
            <a:solidFill>
              <a:schemeClr val="accent2"/>
            </a:solidFill>
            <a:ln w="12700"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A8501390-6E8D-8FF3-A056-76C3BEA8E8F1}"/>
                </a:ext>
              </a:extLst>
            </p:cNvPr>
            <p:cNvSpPr/>
            <p:nvPr userDrawn="1"/>
          </p:nvSpPr>
          <p:spPr>
            <a:xfrm>
              <a:off x="9147302" y="3421253"/>
              <a:ext cx="172084" cy="285622"/>
            </a:xfrm>
            <a:custGeom>
              <a:avLst/>
              <a:gdLst>
                <a:gd name="connsiteX0" fmla="*/ 0 w 172084"/>
                <a:gd name="connsiteY0" fmla="*/ 28956 h 285622"/>
                <a:gd name="connsiteX1" fmla="*/ 102743 w 172084"/>
                <a:gd name="connsiteY1" fmla="*/ 285623 h 285622"/>
                <a:gd name="connsiteX2" fmla="*/ 172085 w 172084"/>
                <a:gd name="connsiteY2" fmla="*/ 259715 h 285622"/>
                <a:gd name="connsiteX3" fmla="*/ 68199 w 172084"/>
                <a:gd name="connsiteY3" fmla="*/ 0 h 285622"/>
                <a:gd name="connsiteX4" fmla="*/ 127 w 172084"/>
                <a:gd name="connsiteY4" fmla="*/ 28956 h 285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84" h="285622">
                  <a:moveTo>
                    <a:pt x="0" y="28956"/>
                  </a:moveTo>
                  <a:cubicBezTo>
                    <a:pt x="35941" y="113284"/>
                    <a:pt x="70485" y="199644"/>
                    <a:pt x="102743" y="285623"/>
                  </a:cubicBezTo>
                  <a:lnTo>
                    <a:pt x="172085" y="259715"/>
                  </a:lnTo>
                  <a:cubicBezTo>
                    <a:pt x="139446" y="172720"/>
                    <a:pt x="104521" y="85344"/>
                    <a:pt x="68199" y="0"/>
                  </a:cubicBezTo>
                  <a:lnTo>
                    <a:pt x="127" y="28956"/>
                  </a:lnTo>
                  <a:close/>
                </a:path>
              </a:pathLst>
            </a:custGeom>
            <a:solidFill>
              <a:schemeClr val="accent2"/>
            </a:solidFill>
            <a:ln w="12700"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4BACBEF3-62D2-C276-8B3D-D0493A8CC37F}"/>
                </a:ext>
              </a:extLst>
            </p:cNvPr>
            <p:cNvSpPr/>
            <p:nvPr userDrawn="1"/>
          </p:nvSpPr>
          <p:spPr>
            <a:xfrm>
              <a:off x="9488551" y="4484242"/>
              <a:ext cx="128651" cy="287273"/>
            </a:xfrm>
            <a:custGeom>
              <a:avLst/>
              <a:gdLst>
                <a:gd name="connsiteX0" fmla="*/ 72136 w 128651"/>
                <a:gd name="connsiteY0" fmla="*/ 0 h 287273"/>
                <a:gd name="connsiteX1" fmla="*/ 0 w 128651"/>
                <a:gd name="connsiteY1" fmla="*/ 16510 h 287273"/>
                <a:gd name="connsiteX2" fmla="*/ 55880 w 128651"/>
                <a:gd name="connsiteY2" fmla="*/ 287274 h 287273"/>
                <a:gd name="connsiteX3" fmla="*/ 128651 w 128651"/>
                <a:gd name="connsiteY3" fmla="*/ 273939 h 287273"/>
                <a:gd name="connsiteX4" fmla="*/ 72136 w 128651"/>
                <a:gd name="connsiteY4" fmla="*/ 0 h 287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1" h="287273">
                  <a:moveTo>
                    <a:pt x="72136" y="0"/>
                  </a:moveTo>
                  <a:lnTo>
                    <a:pt x="0" y="16510"/>
                  </a:lnTo>
                  <a:cubicBezTo>
                    <a:pt x="20574" y="105918"/>
                    <a:pt x="39370" y="196977"/>
                    <a:pt x="55880" y="287274"/>
                  </a:cubicBezTo>
                  <a:lnTo>
                    <a:pt x="128651" y="273939"/>
                  </a:lnTo>
                  <a:cubicBezTo>
                    <a:pt x="111887" y="182626"/>
                    <a:pt x="92837" y="90424"/>
                    <a:pt x="72136" y="0"/>
                  </a:cubicBezTo>
                  <a:close/>
                </a:path>
              </a:pathLst>
            </a:custGeom>
            <a:solidFill>
              <a:schemeClr val="accent2"/>
            </a:solidFill>
            <a:ln w="12700" cap="flat">
              <a:noFill/>
              <a:prstDash val="solid"/>
              <a:miter/>
            </a:ln>
          </p:spPr>
          <p:txBody>
            <a:bodyPr rtlCol="0" anchor="ctr"/>
            <a:lstStyle/>
            <a:p>
              <a:endParaRPr lang="da-DK"/>
            </a:p>
          </p:txBody>
        </p:sp>
        <p:sp>
          <p:nvSpPr>
            <p:cNvPr id="39" name="Kombinationstegning 38">
              <a:extLst>
                <a:ext uri="{FF2B5EF4-FFF2-40B4-BE49-F238E27FC236}">
                  <a16:creationId xmlns:a16="http://schemas.microsoft.com/office/drawing/2014/main" id="{F4B2D03A-6048-3F50-C76F-C3F17DDA9D42}"/>
                </a:ext>
              </a:extLst>
            </p:cNvPr>
            <p:cNvSpPr/>
            <p:nvPr userDrawn="1"/>
          </p:nvSpPr>
          <p:spPr>
            <a:xfrm>
              <a:off x="9588372" y="5034534"/>
              <a:ext cx="105536" cy="284733"/>
            </a:xfrm>
            <a:custGeom>
              <a:avLst/>
              <a:gdLst>
                <a:gd name="connsiteX0" fmla="*/ 31877 w 105536"/>
                <a:gd name="connsiteY0" fmla="*/ 284734 h 284733"/>
                <a:gd name="connsiteX1" fmla="*/ 105537 w 105536"/>
                <a:gd name="connsiteY1" fmla="*/ 277876 h 284733"/>
                <a:gd name="connsiteX2" fmla="*/ 73279 w 105536"/>
                <a:gd name="connsiteY2" fmla="*/ 0 h 284733"/>
                <a:gd name="connsiteX3" fmla="*/ 0 w 105536"/>
                <a:gd name="connsiteY3" fmla="*/ 10160 h 284733"/>
                <a:gd name="connsiteX4" fmla="*/ 31877 w 105536"/>
                <a:gd name="connsiteY4" fmla="*/ 284734 h 28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6" h="284733">
                  <a:moveTo>
                    <a:pt x="31877" y="284734"/>
                  </a:moveTo>
                  <a:lnTo>
                    <a:pt x="105537" y="277876"/>
                  </a:lnTo>
                  <a:cubicBezTo>
                    <a:pt x="96901" y="185547"/>
                    <a:pt x="85979" y="92075"/>
                    <a:pt x="73279" y="0"/>
                  </a:cubicBezTo>
                  <a:lnTo>
                    <a:pt x="0" y="10160"/>
                  </a:lnTo>
                  <a:cubicBezTo>
                    <a:pt x="12573" y="101092"/>
                    <a:pt x="23241" y="193548"/>
                    <a:pt x="31877" y="284734"/>
                  </a:cubicBezTo>
                  <a:close/>
                </a:path>
              </a:pathLst>
            </a:custGeom>
            <a:solidFill>
              <a:schemeClr val="accent2"/>
            </a:solidFill>
            <a:ln w="12700"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61DE090E-2E19-6DC6-B6B6-75044B5D6238}"/>
                </a:ext>
              </a:extLst>
            </p:cNvPr>
            <p:cNvSpPr/>
            <p:nvPr userDrawn="1"/>
          </p:nvSpPr>
          <p:spPr>
            <a:xfrm>
              <a:off x="9341231" y="3945128"/>
              <a:ext cx="151002" cy="287654"/>
            </a:xfrm>
            <a:custGeom>
              <a:avLst/>
              <a:gdLst>
                <a:gd name="connsiteX0" fmla="*/ 70358 w 151002"/>
                <a:gd name="connsiteY0" fmla="*/ 0 h 287654"/>
                <a:gd name="connsiteX1" fmla="*/ 0 w 151002"/>
                <a:gd name="connsiteY1" fmla="*/ 22860 h 287654"/>
                <a:gd name="connsiteX2" fmla="*/ 79628 w 151002"/>
                <a:gd name="connsiteY2" fmla="*/ 287655 h 287654"/>
                <a:gd name="connsiteX3" fmla="*/ 151002 w 151002"/>
                <a:gd name="connsiteY3" fmla="*/ 267970 h 287654"/>
                <a:gd name="connsiteX4" fmla="*/ 70485 w 151002"/>
                <a:gd name="connsiteY4" fmla="*/ 0 h 28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02" h="287654">
                  <a:moveTo>
                    <a:pt x="70358" y="0"/>
                  </a:moveTo>
                  <a:lnTo>
                    <a:pt x="0" y="22860"/>
                  </a:lnTo>
                  <a:cubicBezTo>
                    <a:pt x="28321" y="109982"/>
                    <a:pt x="55118" y="199136"/>
                    <a:pt x="79628" y="287655"/>
                  </a:cubicBezTo>
                  <a:lnTo>
                    <a:pt x="151002" y="267970"/>
                  </a:lnTo>
                  <a:cubicBezTo>
                    <a:pt x="126237" y="178435"/>
                    <a:pt x="99187" y="88265"/>
                    <a:pt x="70485" y="0"/>
                  </a:cubicBezTo>
                  <a:close/>
                </a:path>
              </a:pathLst>
            </a:custGeom>
            <a:solidFill>
              <a:schemeClr val="accent2"/>
            </a:solidFill>
            <a:ln w="12700"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D3CB079E-5A85-2778-1864-04C09D9AF9A2}"/>
                </a:ext>
              </a:extLst>
            </p:cNvPr>
            <p:cNvSpPr/>
            <p:nvPr userDrawn="1"/>
          </p:nvSpPr>
          <p:spPr>
            <a:xfrm>
              <a:off x="7939658" y="1559305"/>
              <a:ext cx="241554" cy="255777"/>
            </a:xfrm>
            <a:custGeom>
              <a:avLst/>
              <a:gdLst>
                <a:gd name="connsiteX0" fmla="*/ 0 w 241554"/>
                <a:gd name="connsiteY0" fmla="*/ 50927 h 255777"/>
                <a:gd name="connsiteX1" fmla="*/ 185674 w 241554"/>
                <a:gd name="connsiteY1" fmla="*/ 255778 h 255777"/>
                <a:gd name="connsiteX2" fmla="*/ 241554 w 241554"/>
                <a:gd name="connsiteY2" fmla="*/ 207264 h 255777"/>
                <a:gd name="connsiteX3" fmla="*/ 53722 w 241554"/>
                <a:gd name="connsiteY3" fmla="*/ 0 h 255777"/>
                <a:gd name="connsiteX4" fmla="*/ 0 w 241554"/>
                <a:gd name="connsiteY4" fmla="*/ 50927 h 25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 h="255777">
                  <a:moveTo>
                    <a:pt x="0" y="50927"/>
                  </a:moveTo>
                  <a:cubicBezTo>
                    <a:pt x="63119" y="117602"/>
                    <a:pt x="125603" y="186563"/>
                    <a:pt x="185674" y="255778"/>
                  </a:cubicBezTo>
                  <a:lnTo>
                    <a:pt x="241554" y="207264"/>
                  </a:lnTo>
                  <a:cubicBezTo>
                    <a:pt x="180848" y="137160"/>
                    <a:pt x="117602" y="67437"/>
                    <a:pt x="53722" y="0"/>
                  </a:cubicBezTo>
                  <a:lnTo>
                    <a:pt x="0" y="50927"/>
                  </a:lnTo>
                  <a:close/>
                </a:path>
              </a:pathLst>
            </a:custGeom>
            <a:solidFill>
              <a:schemeClr val="accent2"/>
            </a:solidFill>
            <a:ln w="12700"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9E4C8569-E0C2-C195-EDE2-BC3B67ADBA65}"/>
                </a:ext>
              </a:extLst>
            </p:cNvPr>
            <p:cNvSpPr/>
            <p:nvPr userDrawn="1"/>
          </p:nvSpPr>
          <p:spPr>
            <a:xfrm>
              <a:off x="8301608" y="1982089"/>
              <a:ext cx="226948" cy="266572"/>
            </a:xfrm>
            <a:custGeom>
              <a:avLst/>
              <a:gdLst>
                <a:gd name="connsiteX0" fmla="*/ 127 w 226948"/>
                <a:gd name="connsiteY0" fmla="*/ 45974 h 266572"/>
                <a:gd name="connsiteX1" fmla="*/ 167005 w 226948"/>
                <a:gd name="connsiteY1" fmla="*/ 266573 h 266572"/>
                <a:gd name="connsiteX2" fmla="*/ 226949 w 226948"/>
                <a:gd name="connsiteY2" fmla="*/ 223266 h 266572"/>
                <a:gd name="connsiteX3" fmla="*/ 58039 w 226948"/>
                <a:gd name="connsiteY3" fmla="*/ 0 h 266572"/>
                <a:gd name="connsiteX4" fmla="*/ 0 w 226948"/>
                <a:gd name="connsiteY4" fmla="*/ 45974 h 26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48" h="266572">
                  <a:moveTo>
                    <a:pt x="127" y="45974"/>
                  </a:moveTo>
                  <a:cubicBezTo>
                    <a:pt x="57277" y="118110"/>
                    <a:pt x="113411" y="192278"/>
                    <a:pt x="167005" y="266573"/>
                  </a:cubicBezTo>
                  <a:lnTo>
                    <a:pt x="226949" y="223266"/>
                  </a:lnTo>
                  <a:cubicBezTo>
                    <a:pt x="172720" y="148082"/>
                    <a:pt x="115824" y="73025"/>
                    <a:pt x="58039" y="0"/>
                  </a:cubicBezTo>
                  <a:lnTo>
                    <a:pt x="0" y="45974"/>
                  </a:lnTo>
                  <a:close/>
                </a:path>
              </a:pathLst>
            </a:custGeom>
            <a:solidFill>
              <a:schemeClr val="accent2"/>
            </a:solidFill>
            <a:ln w="12700" cap="flat">
              <a:noFill/>
              <a:prstDash val="solid"/>
              <a:miter/>
            </a:ln>
          </p:spPr>
          <p:txBody>
            <a:bodyPr rtlCol="0" anchor="ctr"/>
            <a:lstStyle/>
            <a:p>
              <a:endParaRPr lang="da-DK"/>
            </a:p>
          </p:txBody>
        </p:sp>
        <p:sp>
          <p:nvSpPr>
            <p:cNvPr id="43" name="Kombinationstegning 42">
              <a:extLst>
                <a:ext uri="{FF2B5EF4-FFF2-40B4-BE49-F238E27FC236}">
                  <a16:creationId xmlns:a16="http://schemas.microsoft.com/office/drawing/2014/main" id="{FC2F0F71-132E-8639-C009-1CE84C212A6D}"/>
                </a:ext>
              </a:extLst>
            </p:cNvPr>
            <p:cNvSpPr/>
            <p:nvPr userDrawn="1"/>
          </p:nvSpPr>
          <p:spPr>
            <a:xfrm>
              <a:off x="7542910" y="1169669"/>
              <a:ext cx="253619" cy="244094"/>
            </a:xfrm>
            <a:custGeom>
              <a:avLst/>
              <a:gdLst>
                <a:gd name="connsiteX0" fmla="*/ 50419 w 253619"/>
                <a:gd name="connsiteY0" fmla="*/ 0 h 244094"/>
                <a:gd name="connsiteX1" fmla="*/ 0 w 253619"/>
                <a:gd name="connsiteY1" fmla="*/ 54229 h 244094"/>
                <a:gd name="connsiteX2" fmla="*/ 108839 w 253619"/>
                <a:gd name="connsiteY2" fmla="*/ 155448 h 244094"/>
                <a:gd name="connsiteX3" fmla="*/ 202184 w 253619"/>
                <a:gd name="connsiteY3" fmla="*/ 244094 h 244094"/>
                <a:gd name="connsiteX4" fmla="*/ 253619 w 253619"/>
                <a:gd name="connsiteY4" fmla="*/ 190881 h 244094"/>
                <a:gd name="connsiteX5" fmla="*/ 159131 w 253619"/>
                <a:gd name="connsiteY5" fmla="*/ 101219 h 244094"/>
                <a:gd name="connsiteX6" fmla="*/ 50292 w 253619"/>
                <a:gd name="connsiteY6" fmla="*/ 0 h 2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19" h="244094">
                  <a:moveTo>
                    <a:pt x="50419" y="0"/>
                  </a:moveTo>
                  <a:lnTo>
                    <a:pt x="0" y="54229"/>
                  </a:lnTo>
                  <a:lnTo>
                    <a:pt x="108839" y="155448"/>
                  </a:lnTo>
                  <a:cubicBezTo>
                    <a:pt x="140208" y="184531"/>
                    <a:pt x="171577" y="214376"/>
                    <a:pt x="202184" y="244094"/>
                  </a:cubicBezTo>
                  <a:lnTo>
                    <a:pt x="253619" y="190881"/>
                  </a:lnTo>
                  <a:cubicBezTo>
                    <a:pt x="222631" y="160909"/>
                    <a:pt x="190881" y="130810"/>
                    <a:pt x="159131" y="101219"/>
                  </a:cubicBezTo>
                  <a:lnTo>
                    <a:pt x="50292" y="0"/>
                  </a:lnTo>
                  <a:close/>
                </a:path>
              </a:pathLst>
            </a:custGeom>
            <a:solidFill>
              <a:schemeClr val="accent2"/>
            </a:solidFill>
            <a:ln w="12700" cap="flat">
              <a:noFill/>
              <a:prstDash val="solid"/>
              <a:miter/>
            </a:ln>
          </p:spPr>
          <p:txBody>
            <a:bodyPr rtlCol="0" anchor="ctr"/>
            <a:lstStyle/>
            <a:p>
              <a:endParaRPr lang="da-DK"/>
            </a:p>
          </p:txBody>
        </p:sp>
        <p:sp>
          <p:nvSpPr>
            <p:cNvPr id="44" name="Kombinationstegning 43">
              <a:extLst>
                <a:ext uri="{FF2B5EF4-FFF2-40B4-BE49-F238E27FC236}">
                  <a16:creationId xmlns:a16="http://schemas.microsoft.com/office/drawing/2014/main" id="{A1BAF0DA-D94B-7DFF-7310-AD36BB5AC6B8}"/>
                </a:ext>
              </a:extLst>
            </p:cNvPr>
            <p:cNvSpPr/>
            <p:nvPr userDrawn="1"/>
          </p:nvSpPr>
          <p:spPr>
            <a:xfrm rot="18774601">
              <a:off x="7225385" y="773239"/>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solidFill>
              <a:schemeClr val="accent2"/>
            </a:solidFill>
            <a:ln w="12700" cap="flat">
              <a:noFill/>
              <a:prstDash val="solid"/>
              <a:miter/>
            </a:ln>
          </p:spPr>
          <p:txBody>
            <a:bodyPr rtlCol="0" anchor="ctr"/>
            <a:lstStyle/>
            <a:p>
              <a:endParaRPr lang="da-DK"/>
            </a:p>
          </p:txBody>
        </p:sp>
        <p:sp>
          <p:nvSpPr>
            <p:cNvPr id="45" name="Kombinationstegning 44">
              <a:extLst>
                <a:ext uri="{FF2B5EF4-FFF2-40B4-BE49-F238E27FC236}">
                  <a16:creationId xmlns:a16="http://schemas.microsoft.com/office/drawing/2014/main" id="{10E38C08-3112-A8F5-A2CA-0B8EE88E2B7B}"/>
                </a:ext>
              </a:extLst>
            </p:cNvPr>
            <p:cNvSpPr/>
            <p:nvPr userDrawn="1"/>
          </p:nvSpPr>
          <p:spPr>
            <a:xfrm rot="18774601">
              <a:off x="6817971" y="394606"/>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solidFill>
              <a:schemeClr val="accent2"/>
            </a:solidFill>
            <a:ln w="12700" cap="flat">
              <a:noFill/>
              <a:prstDash val="solid"/>
              <a:miter/>
            </a:ln>
          </p:spPr>
          <p:txBody>
            <a:bodyPr rtlCol="0" anchor="ctr"/>
            <a:lstStyle/>
            <a:p>
              <a:endParaRPr lang="da-DK"/>
            </a:p>
          </p:txBody>
        </p:sp>
        <p:sp>
          <p:nvSpPr>
            <p:cNvPr id="46" name="Kombinationstegning 45">
              <a:extLst>
                <a:ext uri="{FF2B5EF4-FFF2-40B4-BE49-F238E27FC236}">
                  <a16:creationId xmlns:a16="http://schemas.microsoft.com/office/drawing/2014/main" id="{5DF1909D-40D2-1118-C737-F5A6D47A7DFA}"/>
                </a:ext>
              </a:extLst>
            </p:cNvPr>
            <p:cNvSpPr/>
            <p:nvPr userDrawn="1"/>
          </p:nvSpPr>
          <p:spPr>
            <a:xfrm>
              <a:off x="8625585" y="2435732"/>
              <a:ext cx="210184" cy="275209"/>
            </a:xfrm>
            <a:custGeom>
              <a:avLst/>
              <a:gdLst>
                <a:gd name="connsiteX0" fmla="*/ 0 w 210184"/>
                <a:gd name="connsiteY0" fmla="*/ 40767 h 275209"/>
                <a:gd name="connsiteX1" fmla="*/ 146558 w 210184"/>
                <a:gd name="connsiteY1" fmla="*/ 275209 h 275209"/>
                <a:gd name="connsiteX2" fmla="*/ 210185 w 210184"/>
                <a:gd name="connsiteY2" fmla="*/ 237363 h 275209"/>
                <a:gd name="connsiteX3" fmla="*/ 61849 w 210184"/>
                <a:gd name="connsiteY3" fmla="*/ 0 h 275209"/>
                <a:gd name="connsiteX4" fmla="*/ 0 w 210184"/>
                <a:gd name="connsiteY4" fmla="*/ 40640 h 2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184" h="275209">
                  <a:moveTo>
                    <a:pt x="0" y="40767"/>
                  </a:moveTo>
                  <a:cubicBezTo>
                    <a:pt x="50419" y="117475"/>
                    <a:pt x="99695" y="196342"/>
                    <a:pt x="146558" y="275209"/>
                  </a:cubicBezTo>
                  <a:lnTo>
                    <a:pt x="210185" y="237363"/>
                  </a:lnTo>
                  <a:cubicBezTo>
                    <a:pt x="162687" y="157607"/>
                    <a:pt x="112776" y="77724"/>
                    <a:pt x="61849" y="0"/>
                  </a:cubicBezTo>
                  <a:lnTo>
                    <a:pt x="0" y="40640"/>
                  </a:lnTo>
                  <a:close/>
                </a:path>
              </a:pathLst>
            </a:custGeom>
            <a:solidFill>
              <a:schemeClr val="accent2"/>
            </a:solidFill>
            <a:ln w="12700" cap="flat">
              <a:noFill/>
              <a:prstDash val="solid"/>
              <a:miter/>
            </a:ln>
          </p:spPr>
          <p:txBody>
            <a:bodyPr rtlCol="0" anchor="ctr"/>
            <a:lstStyle/>
            <a:p>
              <a:endParaRPr lang="da-DK"/>
            </a:p>
          </p:txBody>
        </p:sp>
        <p:sp>
          <p:nvSpPr>
            <p:cNvPr id="47" name="Kombinationstegning 46">
              <a:extLst>
                <a:ext uri="{FF2B5EF4-FFF2-40B4-BE49-F238E27FC236}">
                  <a16:creationId xmlns:a16="http://schemas.microsoft.com/office/drawing/2014/main" id="{8407647B-70A0-3118-49F0-7FC64C78B3BB}"/>
                </a:ext>
              </a:extLst>
            </p:cNvPr>
            <p:cNvSpPr/>
            <p:nvPr userDrawn="1"/>
          </p:nvSpPr>
          <p:spPr>
            <a:xfrm>
              <a:off x="9575165" y="6698742"/>
              <a:ext cx="95884" cy="159384"/>
            </a:xfrm>
            <a:custGeom>
              <a:avLst/>
              <a:gdLst>
                <a:gd name="connsiteX0" fmla="*/ 0 w 95884"/>
                <a:gd name="connsiteY0" fmla="*/ 159258 h 159384"/>
                <a:gd name="connsiteX1" fmla="*/ 74930 w 95884"/>
                <a:gd name="connsiteY1" fmla="*/ 159258 h 159384"/>
                <a:gd name="connsiteX2" fmla="*/ 95885 w 95884"/>
                <a:gd name="connsiteY2" fmla="*/ 9271 h 159384"/>
                <a:gd name="connsiteX3" fmla="*/ 22478 w 95884"/>
                <a:gd name="connsiteY3" fmla="*/ 0 h 159384"/>
                <a:gd name="connsiteX4" fmla="*/ 127 w 95884"/>
                <a:gd name="connsiteY4" fmla="*/ 159385 h 15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4" h="159384">
                  <a:moveTo>
                    <a:pt x="0" y="159258"/>
                  </a:moveTo>
                  <a:lnTo>
                    <a:pt x="74930" y="159258"/>
                  </a:lnTo>
                  <a:cubicBezTo>
                    <a:pt x="82550" y="109220"/>
                    <a:pt x="89535" y="59182"/>
                    <a:pt x="95885" y="9271"/>
                  </a:cubicBezTo>
                  <a:lnTo>
                    <a:pt x="22478" y="0"/>
                  </a:lnTo>
                  <a:cubicBezTo>
                    <a:pt x="15748" y="52959"/>
                    <a:pt x="8255" y="106172"/>
                    <a:pt x="127" y="159385"/>
                  </a:cubicBezTo>
                  <a:close/>
                </a:path>
              </a:pathLst>
            </a:custGeom>
            <a:solidFill>
              <a:schemeClr val="accent2"/>
            </a:solidFill>
            <a:ln w="12700" cap="flat">
              <a:noFill/>
              <a:prstDash val="solid"/>
              <a:miter/>
            </a:ln>
          </p:spPr>
          <p:txBody>
            <a:bodyPr rtlCol="0" anchor="ctr"/>
            <a:lstStyle/>
            <a:p>
              <a:endParaRPr lang="da-DK"/>
            </a:p>
          </p:txBody>
        </p:sp>
        <p:sp>
          <p:nvSpPr>
            <p:cNvPr id="48" name="Kombinationstegning 47">
              <a:extLst>
                <a:ext uri="{FF2B5EF4-FFF2-40B4-BE49-F238E27FC236}">
                  <a16:creationId xmlns:a16="http://schemas.microsoft.com/office/drawing/2014/main" id="{939FA97A-277F-6E12-E9A4-5C16D885B3FB}"/>
                </a:ext>
              </a:extLst>
            </p:cNvPr>
            <p:cNvSpPr/>
            <p:nvPr userDrawn="1"/>
          </p:nvSpPr>
          <p:spPr>
            <a:xfrm>
              <a:off x="9626472" y="6147815"/>
              <a:ext cx="90678" cy="281940"/>
            </a:xfrm>
            <a:custGeom>
              <a:avLst/>
              <a:gdLst>
                <a:gd name="connsiteX0" fmla="*/ 0 w 90678"/>
                <a:gd name="connsiteY0" fmla="*/ 275844 h 281940"/>
                <a:gd name="connsiteX1" fmla="*/ 73787 w 90678"/>
                <a:gd name="connsiteY1" fmla="*/ 281940 h 281940"/>
                <a:gd name="connsiteX2" fmla="*/ 90678 w 90678"/>
                <a:gd name="connsiteY2" fmla="*/ 2794 h 281940"/>
                <a:gd name="connsiteX3" fmla="*/ 16764 w 90678"/>
                <a:gd name="connsiteY3" fmla="*/ 0 h 281940"/>
                <a:gd name="connsiteX4" fmla="*/ 127 w 90678"/>
                <a:gd name="connsiteY4" fmla="*/ 275971 h 28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281940">
                  <a:moveTo>
                    <a:pt x="0" y="275844"/>
                  </a:moveTo>
                  <a:lnTo>
                    <a:pt x="73787" y="281940"/>
                  </a:lnTo>
                  <a:cubicBezTo>
                    <a:pt x="81407" y="189484"/>
                    <a:pt x="87122" y="95504"/>
                    <a:pt x="90678" y="2794"/>
                  </a:cubicBezTo>
                  <a:lnTo>
                    <a:pt x="16764" y="0"/>
                  </a:lnTo>
                  <a:cubicBezTo>
                    <a:pt x="13208" y="91694"/>
                    <a:pt x="7620" y="184531"/>
                    <a:pt x="127" y="275971"/>
                  </a:cubicBezTo>
                  <a:close/>
                </a:path>
              </a:pathLst>
            </a:custGeom>
            <a:solidFill>
              <a:schemeClr val="accent2"/>
            </a:solidFill>
            <a:ln w="12700" cap="flat">
              <a:noFill/>
              <a:prstDash val="solid"/>
              <a:miter/>
            </a:ln>
          </p:spPr>
          <p:txBody>
            <a:bodyPr rtlCol="0" anchor="ctr"/>
            <a:lstStyle/>
            <a:p>
              <a:endParaRPr lang="da-DK"/>
            </a:p>
          </p:txBody>
        </p:sp>
        <p:sp>
          <p:nvSpPr>
            <p:cNvPr id="49" name="Kombinationstegning 48">
              <a:extLst>
                <a:ext uri="{FF2B5EF4-FFF2-40B4-BE49-F238E27FC236}">
                  <a16:creationId xmlns:a16="http://schemas.microsoft.com/office/drawing/2014/main" id="{3BAA7AEF-0C4A-DB29-48ED-55B63F5047D2}"/>
                </a:ext>
              </a:extLst>
            </p:cNvPr>
            <p:cNvSpPr/>
            <p:nvPr userDrawn="1"/>
          </p:nvSpPr>
          <p:spPr>
            <a:xfrm rot="18774601">
              <a:off x="3272764" y="2537416"/>
              <a:ext cx="74041" cy="350393"/>
            </a:xfrm>
            <a:custGeom>
              <a:avLst/>
              <a:gdLst>
                <a:gd name="connsiteX0" fmla="*/ 0 w 74041"/>
                <a:gd name="connsiteY0" fmla="*/ 0 h 350393"/>
                <a:gd name="connsiteX1" fmla="*/ 74041 w 74041"/>
                <a:gd name="connsiteY1" fmla="*/ 0 h 350393"/>
                <a:gd name="connsiteX2" fmla="*/ 74041 w 74041"/>
                <a:gd name="connsiteY2" fmla="*/ 350393 h 350393"/>
                <a:gd name="connsiteX3" fmla="*/ 0 w 74041"/>
                <a:gd name="connsiteY3" fmla="*/ 350393 h 350393"/>
              </a:gdLst>
              <a:ahLst/>
              <a:cxnLst>
                <a:cxn ang="0">
                  <a:pos x="connsiteX0" y="connsiteY0"/>
                </a:cxn>
                <a:cxn ang="0">
                  <a:pos x="connsiteX1" y="connsiteY1"/>
                </a:cxn>
                <a:cxn ang="0">
                  <a:pos x="connsiteX2" y="connsiteY2"/>
                </a:cxn>
                <a:cxn ang="0">
                  <a:pos x="connsiteX3" y="connsiteY3"/>
                </a:cxn>
              </a:cxnLst>
              <a:rect l="l" t="t" r="r" b="b"/>
              <a:pathLst>
                <a:path w="74041" h="350393">
                  <a:moveTo>
                    <a:pt x="0" y="0"/>
                  </a:moveTo>
                  <a:lnTo>
                    <a:pt x="74041" y="0"/>
                  </a:lnTo>
                  <a:lnTo>
                    <a:pt x="74041" y="350393"/>
                  </a:lnTo>
                  <a:lnTo>
                    <a:pt x="0" y="350393"/>
                  </a:lnTo>
                  <a:close/>
                </a:path>
              </a:pathLst>
            </a:custGeom>
            <a:solidFill>
              <a:schemeClr val="accent2"/>
            </a:solidFill>
            <a:ln w="12700" cap="flat">
              <a:noFill/>
              <a:prstDash val="solid"/>
              <a:miter/>
            </a:ln>
          </p:spPr>
          <p:txBody>
            <a:bodyPr rtlCol="0" anchor="ctr"/>
            <a:lstStyle/>
            <a:p>
              <a:endParaRPr lang="da-DK"/>
            </a:p>
          </p:txBody>
        </p:sp>
        <p:sp>
          <p:nvSpPr>
            <p:cNvPr id="50" name="Kombinationstegning 49">
              <a:extLst>
                <a:ext uri="{FF2B5EF4-FFF2-40B4-BE49-F238E27FC236}">
                  <a16:creationId xmlns:a16="http://schemas.microsoft.com/office/drawing/2014/main" id="{640FB98B-77C7-EB0E-065A-282649E6F430}"/>
                </a:ext>
              </a:extLst>
            </p:cNvPr>
            <p:cNvSpPr/>
            <p:nvPr userDrawn="1"/>
          </p:nvSpPr>
          <p:spPr>
            <a:xfrm rot="18774601">
              <a:off x="4951398" y="472801"/>
              <a:ext cx="74041" cy="868553"/>
            </a:xfrm>
            <a:custGeom>
              <a:avLst/>
              <a:gdLst>
                <a:gd name="connsiteX0" fmla="*/ 0 w 74041"/>
                <a:gd name="connsiteY0" fmla="*/ 0 h 868553"/>
                <a:gd name="connsiteX1" fmla="*/ 74041 w 74041"/>
                <a:gd name="connsiteY1" fmla="*/ 0 h 868553"/>
                <a:gd name="connsiteX2" fmla="*/ 74041 w 74041"/>
                <a:gd name="connsiteY2" fmla="*/ 868553 h 868553"/>
                <a:gd name="connsiteX3" fmla="*/ 0 w 74041"/>
                <a:gd name="connsiteY3" fmla="*/ 868553 h 868553"/>
              </a:gdLst>
              <a:ahLst/>
              <a:cxnLst>
                <a:cxn ang="0">
                  <a:pos x="connsiteX0" y="connsiteY0"/>
                </a:cxn>
                <a:cxn ang="0">
                  <a:pos x="connsiteX1" y="connsiteY1"/>
                </a:cxn>
                <a:cxn ang="0">
                  <a:pos x="connsiteX2" y="connsiteY2"/>
                </a:cxn>
                <a:cxn ang="0">
                  <a:pos x="connsiteX3" y="connsiteY3"/>
                </a:cxn>
              </a:cxnLst>
              <a:rect l="l" t="t" r="r" b="b"/>
              <a:pathLst>
                <a:path w="74041" h="868553">
                  <a:moveTo>
                    <a:pt x="0" y="0"/>
                  </a:moveTo>
                  <a:lnTo>
                    <a:pt x="74041" y="0"/>
                  </a:lnTo>
                  <a:lnTo>
                    <a:pt x="74041" y="868553"/>
                  </a:lnTo>
                  <a:lnTo>
                    <a:pt x="0" y="868553"/>
                  </a:lnTo>
                  <a:close/>
                </a:path>
              </a:pathLst>
            </a:custGeom>
            <a:solidFill>
              <a:schemeClr val="accent2"/>
            </a:solidFill>
            <a:ln w="12700" cap="flat">
              <a:noFill/>
              <a:prstDash val="solid"/>
              <a:miter/>
            </a:ln>
          </p:spPr>
          <p:txBody>
            <a:bodyPr rtlCol="0" anchor="ctr"/>
            <a:lstStyle/>
            <a:p>
              <a:endParaRPr lang="da-DK"/>
            </a:p>
          </p:txBody>
        </p:sp>
      </p:gr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5" name="Gruppe 4">
            <a:extLst>
              <a:ext uri="{FF2B5EF4-FFF2-40B4-BE49-F238E27FC236}">
                <a16:creationId xmlns:a16="http://schemas.microsoft.com/office/drawing/2014/main" id="{FA373E6C-6AC7-8D13-F07D-0988FBA253E8}"/>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2781B44B-AE5A-EA32-22E9-23D6A85B0CF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9FCF7B1-E720-60F0-7228-F6B2375B611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E763602-3209-54C7-3E65-991582CC1EC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30A32D6-26A9-2F7F-E83E-F7FC8477D08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6C7F0B2F-D050-96D6-F24D-34154281632B}"/>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573BDD-8544-D98B-0919-583057627D1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0C4D8E3-6375-4934-87A3-2F698209DB6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F5C816-5B99-A209-8652-50512A7A7FE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8A21407-21F8-3AD8-C208-BF3DCE73265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C0E040A-6983-CB09-E6E0-7D2FC6934DB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464EAF7-9371-64E5-A4E4-1F56AB7AD6B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CF72C01-453A-3043-D19E-D451040CC29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59F83F3-EAE0-F680-D3CD-962718EEE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349916F-369D-695F-B5E2-F4A87E2F33F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3483A07-840A-7CFB-C58E-9C1166A3554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02EE467-E2DF-F8B4-FC18-E83124E2B00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D0F8DA0-A30D-E09B-AE32-527AFF22753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EB3013E0-38F9-A77F-D22A-57D64FB06FDE}"/>
              </a:ext>
            </a:extLst>
          </p:cNvPr>
          <p:cNvSpPr>
            <a:spLocks noGrp="1"/>
          </p:cNvSpPr>
          <p:nvPr>
            <p:ph type="dt" sz="half" idx="19"/>
          </p:nvPr>
        </p:nvSpPr>
        <p:spPr/>
        <p:txBody>
          <a:bodyPr/>
          <a:lstStyle>
            <a:lvl1pPr>
              <a:defRPr>
                <a:solidFill>
                  <a:schemeClr val="bg2"/>
                </a:solidFill>
              </a:defRPr>
            </a:lvl1pPr>
          </a:lstStyle>
          <a:p>
            <a:fld id="{D08B0B66-1083-2A4E-9BF4-B597D4E72547}" type="datetime1">
              <a:rPr lang="da-DK" smtClean="0"/>
              <a:t>07-05-2024</a:t>
            </a:fld>
            <a:endParaRPr lang="da-DK" dirty="0"/>
          </a:p>
        </p:txBody>
      </p:sp>
      <p:sp>
        <p:nvSpPr>
          <p:cNvPr id="27" name="Pladsholder til sidefod 26">
            <a:extLst>
              <a:ext uri="{FF2B5EF4-FFF2-40B4-BE49-F238E27FC236}">
                <a16:creationId xmlns:a16="http://schemas.microsoft.com/office/drawing/2014/main" id="{9B029EB5-A351-D308-495E-E60F59F6D34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7600C5B-F628-ED62-4726-28D58DBF93F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241361402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Agenda - normal grafik grøn">
    <p:bg>
      <p:bgPr>
        <a:solidFill>
          <a:srgbClr val="F3FAEC"/>
        </a:solidFill>
        <a:effectLst/>
      </p:bgPr>
    </p:bg>
    <p:spTree>
      <p:nvGrpSpPr>
        <p:cNvPr id="1" name=""/>
        <p:cNvGrpSpPr/>
        <p:nvPr/>
      </p:nvGrpSpPr>
      <p:grpSpPr>
        <a:xfrm>
          <a:off x="0" y="0"/>
          <a:ext cx="0" cy="0"/>
          <a:chOff x="0" y="0"/>
          <a:chExt cx="0" cy="0"/>
        </a:xfrm>
      </p:grpSpPr>
      <p:sp>
        <p:nvSpPr>
          <p:cNvPr id="2" name="Grafik 10">
            <a:extLst>
              <a:ext uri="{FF2B5EF4-FFF2-40B4-BE49-F238E27FC236}">
                <a16:creationId xmlns:a16="http://schemas.microsoft.com/office/drawing/2014/main" id="{30BA7CA9-0F9F-7CEA-E487-980E86AACA15}"/>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6"/>
          </a:solidFill>
          <a:ln w="8096"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3" name="Gruppe 2">
            <a:extLst>
              <a:ext uri="{FF2B5EF4-FFF2-40B4-BE49-F238E27FC236}">
                <a16:creationId xmlns:a16="http://schemas.microsoft.com/office/drawing/2014/main" id="{ED7C10AB-CED4-4EDF-17E7-E9DE839032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A466D87-6143-1005-06C7-5387971CD9B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609D5ED-BC4C-AE78-C62C-1E7F527F5F0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4BC93EA-4965-0209-019C-5A9FCBD5F61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B26356D-873A-D358-9034-CCE39E520F5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AE80C3F-B037-40B2-A942-3B6470B97B4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89B6B4A-3E4E-286B-1EA6-6A55C3821B6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59800C6-C8DC-9D93-4BF8-088A5C7FEC5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A995DAF9-806E-EB8B-034F-5CE5E7B0F0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4EDD8BA5-C126-91B3-0D7E-2C1F93CC798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720A9E9-8031-2CCD-8789-CF7A5388AC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4B55381F-3E44-7DE0-4BD1-56CDFA4EEB4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F117DFD2-3859-EDF0-4C7D-D41DD7DB12D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C331022-B25C-BB85-202A-880CD247C1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FD2377AC-08E5-CB29-9CEF-02F8F324EBD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3928191-5066-4C3E-2383-FB827FEF585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39A2081-4F3F-AF8B-6073-DFAD18712B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45533F8-5095-E25E-4935-E2D16A589CC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4" name="Pladsholder til dato 23">
            <a:extLst>
              <a:ext uri="{FF2B5EF4-FFF2-40B4-BE49-F238E27FC236}">
                <a16:creationId xmlns:a16="http://schemas.microsoft.com/office/drawing/2014/main" id="{FA3499C2-3E00-FB9A-C69F-D399C8AA24EA}"/>
              </a:ext>
            </a:extLst>
          </p:cNvPr>
          <p:cNvSpPr>
            <a:spLocks noGrp="1"/>
          </p:cNvSpPr>
          <p:nvPr>
            <p:ph type="dt" sz="half" idx="11"/>
          </p:nvPr>
        </p:nvSpPr>
        <p:spPr/>
        <p:txBody>
          <a:bodyPr/>
          <a:lstStyle/>
          <a:p>
            <a:fld id="{0EE37D32-1D4C-E24B-AE9D-CBFA3EC8DA2B}" type="datetime1">
              <a:rPr lang="da-DK" smtClean="0"/>
              <a:t>07-05-2024</a:t>
            </a:fld>
            <a:endParaRPr lang="da-DK" dirty="0"/>
          </a:p>
        </p:txBody>
      </p:sp>
      <p:sp>
        <p:nvSpPr>
          <p:cNvPr id="25" name="Pladsholder til sidefod 24">
            <a:extLst>
              <a:ext uri="{FF2B5EF4-FFF2-40B4-BE49-F238E27FC236}">
                <a16:creationId xmlns:a16="http://schemas.microsoft.com/office/drawing/2014/main" id="{E1E9CA18-267E-1F04-F8DC-140DD8737207}"/>
              </a:ext>
            </a:extLst>
          </p:cNvPr>
          <p:cNvSpPr>
            <a:spLocks noGrp="1"/>
          </p:cNvSpPr>
          <p:nvPr>
            <p:ph type="ftr" sz="quarter" idx="12"/>
          </p:nvPr>
        </p:nvSpPr>
        <p:spPr/>
        <p:txBody>
          <a:bodyPr/>
          <a:lstStyle/>
          <a:p>
            <a:r>
              <a:rPr lang="da-DK"/>
              <a:t>Dette er sidefods tekst</a:t>
            </a:r>
            <a:endParaRPr lang="da-DK" dirty="0"/>
          </a:p>
        </p:txBody>
      </p:sp>
      <p:sp>
        <p:nvSpPr>
          <p:cNvPr id="26" name="Pladsholder til slidenummer 25">
            <a:extLst>
              <a:ext uri="{FF2B5EF4-FFF2-40B4-BE49-F238E27FC236}">
                <a16:creationId xmlns:a16="http://schemas.microsoft.com/office/drawing/2014/main" id="{081D153E-075F-0E83-7B9B-185A1DC7B811}"/>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13569480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Agenda - mellem grafik grøn">
    <p:bg>
      <p:bgPr>
        <a:solidFill>
          <a:srgbClr val="F3FAEC"/>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35234BC8-34B9-7E2F-BB92-59799CD0E911}"/>
              </a:ext>
            </a:extLst>
          </p:cNvPr>
          <p:cNvSpPr/>
          <p:nvPr userDrawn="1"/>
        </p:nvSpPr>
        <p:spPr>
          <a:xfrm>
            <a:off x="10287" y="0"/>
            <a:ext cx="12181713" cy="6864732"/>
          </a:xfrm>
          <a:custGeom>
            <a:avLst/>
            <a:gdLst>
              <a:gd name="connsiteX0" fmla="*/ 11972671 w 12181713"/>
              <a:gd name="connsiteY0" fmla="*/ 6142610 h 6864732"/>
              <a:gd name="connsiteX1" fmla="*/ 12181713 w 12181713"/>
              <a:gd name="connsiteY1" fmla="*/ 6864732 h 6864732"/>
              <a:gd name="connsiteX2" fmla="*/ 10997057 w 12181713"/>
              <a:gd name="connsiteY2" fmla="*/ 6864732 h 6864732"/>
              <a:gd name="connsiteX3" fmla="*/ 10884281 w 12181713"/>
              <a:gd name="connsiteY3" fmla="*/ 6491987 h 6864732"/>
              <a:gd name="connsiteX4" fmla="*/ 11972544 w 12181713"/>
              <a:gd name="connsiteY4" fmla="*/ 6142737 h 6864732"/>
              <a:gd name="connsiteX5" fmla="*/ 9582072 w 12181713"/>
              <a:gd name="connsiteY5" fmla="*/ 1753299 h 6864732"/>
              <a:gd name="connsiteX6" fmla="*/ 10010328 w 12181713"/>
              <a:gd name="connsiteY6" fmla="*/ 2305225 h 6864732"/>
              <a:gd name="connsiteX7" fmla="*/ 11114913 w 12181713"/>
              <a:gd name="connsiteY7" fmla="*/ 4082161 h 6864732"/>
              <a:gd name="connsiteX8" fmla="*/ 10100056 w 12181713"/>
              <a:gd name="connsiteY8" fmla="*/ 4607941 h 6864732"/>
              <a:gd name="connsiteX9" fmla="*/ 8697595 w 12181713"/>
              <a:gd name="connsiteY9" fmla="*/ 2477135 h 6864732"/>
              <a:gd name="connsiteX10" fmla="*/ 9582023 w 12181713"/>
              <a:gd name="connsiteY10" fmla="*/ 1753235 h 6864732"/>
              <a:gd name="connsiteX11" fmla="*/ 9582150 w 12181713"/>
              <a:gd name="connsiteY11" fmla="*/ 1753235 h 6864732"/>
              <a:gd name="connsiteX12" fmla="*/ 9582072 w 12181713"/>
              <a:gd name="connsiteY12" fmla="*/ 1753299 h 6864732"/>
              <a:gd name="connsiteX13" fmla="*/ 0 w 12181713"/>
              <a:gd name="connsiteY13" fmla="*/ 1628649 h 6864732"/>
              <a:gd name="connsiteX14" fmla="*/ 1516253 w 12181713"/>
              <a:gd name="connsiteY14" fmla="*/ 2131822 h 6864732"/>
              <a:gd name="connsiteX15" fmla="*/ 1516125 w 12181713"/>
              <a:gd name="connsiteY15" fmla="*/ 2131695 h 6864732"/>
              <a:gd name="connsiteX16" fmla="*/ 4726177 w 12181713"/>
              <a:gd name="connsiteY16" fmla="*/ 4294124 h 6864732"/>
              <a:gd name="connsiteX17" fmla="*/ 6594220 w 12181713"/>
              <a:gd name="connsiteY17" fmla="*/ 6864731 h 6864732"/>
              <a:gd name="connsiteX18" fmla="*/ 5290438 w 12181713"/>
              <a:gd name="connsiteY18" fmla="*/ 6864731 h 6864732"/>
              <a:gd name="connsiteX19" fmla="*/ 3918331 w 12181713"/>
              <a:gd name="connsiteY19" fmla="*/ 5102733 h 6864732"/>
              <a:gd name="connsiteX20" fmla="*/ 1071244 w 12181713"/>
              <a:gd name="connsiteY20" fmla="*/ 3184653 h 6864732"/>
              <a:gd name="connsiteX21" fmla="*/ 0 w 12181713"/>
              <a:gd name="connsiteY21" fmla="*/ 2810129 h 6864732"/>
              <a:gd name="connsiteX22" fmla="*/ 5956553 w 12181713"/>
              <a:gd name="connsiteY22" fmla="*/ 0 h 6864732"/>
              <a:gd name="connsiteX23" fmla="*/ 5956680 w 12181713"/>
              <a:gd name="connsiteY23" fmla="*/ 0 h 6864732"/>
              <a:gd name="connsiteX24" fmla="*/ 7857870 w 12181713"/>
              <a:gd name="connsiteY24" fmla="*/ 0 h 6864732"/>
              <a:gd name="connsiteX25" fmla="*/ 8031098 w 12181713"/>
              <a:gd name="connsiteY25" fmla="*/ 148844 h 6864732"/>
              <a:gd name="connsiteX26" fmla="*/ 7277734 w 12181713"/>
              <a:gd name="connsiteY26" fmla="*/ 1008507 h 6864732"/>
              <a:gd name="connsiteX27" fmla="*/ 5956553 w 12181713"/>
              <a:gd name="connsiteY27" fmla="*/ 0 h 68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2">
                <a:moveTo>
                  <a:pt x="11972671" y="6142610"/>
                </a:moveTo>
                <a:cubicBezTo>
                  <a:pt x="12049125" y="6380989"/>
                  <a:pt x="12118721" y="6621908"/>
                  <a:pt x="12181713" y="6864732"/>
                </a:cubicBezTo>
                <a:lnTo>
                  <a:pt x="10997057" y="6864732"/>
                </a:lnTo>
                <a:cubicBezTo>
                  <a:pt x="10961370" y="6739891"/>
                  <a:pt x="10923905" y="6615558"/>
                  <a:pt x="10884281" y="6491987"/>
                </a:cubicBezTo>
                <a:lnTo>
                  <a:pt x="11972544" y="6142737"/>
                </a:lnTo>
                <a:close/>
                <a:moveTo>
                  <a:pt x="9582072" y="1753299"/>
                </a:moveTo>
                <a:lnTo>
                  <a:pt x="10010328" y="2305225"/>
                </a:lnTo>
                <a:cubicBezTo>
                  <a:pt x="10424279" y="2868319"/>
                  <a:pt x="10794492" y="3463703"/>
                  <a:pt x="11114913" y="4082161"/>
                </a:cubicBezTo>
                <a:lnTo>
                  <a:pt x="10100056" y="4607941"/>
                </a:lnTo>
                <a:cubicBezTo>
                  <a:pt x="9709277" y="3853688"/>
                  <a:pt x="9237345" y="3136646"/>
                  <a:pt x="8697595" y="2477135"/>
                </a:cubicBezTo>
                <a:close/>
                <a:moveTo>
                  <a:pt x="9582023" y="1753235"/>
                </a:moveTo>
                <a:lnTo>
                  <a:pt x="9582150" y="1753235"/>
                </a:lnTo>
                <a:lnTo>
                  <a:pt x="9582072" y="1753299"/>
                </a:lnTo>
                <a:close/>
                <a:moveTo>
                  <a:pt x="0" y="1628649"/>
                </a:moveTo>
                <a:cubicBezTo>
                  <a:pt x="516001" y="1755268"/>
                  <a:pt x="1022223" y="1923035"/>
                  <a:pt x="1516253" y="2131822"/>
                </a:cubicBezTo>
                <a:lnTo>
                  <a:pt x="1516125" y="2131695"/>
                </a:lnTo>
                <a:cubicBezTo>
                  <a:pt x="2718815" y="2639949"/>
                  <a:pt x="3798823" y="3367532"/>
                  <a:pt x="4726177" y="4294124"/>
                </a:cubicBezTo>
                <a:cubicBezTo>
                  <a:pt x="5486526" y="5053965"/>
                  <a:pt x="6112890" y="5916295"/>
                  <a:pt x="6594220" y="6864731"/>
                </a:cubicBezTo>
                <a:lnTo>
                  <a:pt x="5290438" y="6864731"/>
                </a:lnTo>
                <a:cubicBezTo>
                  <a:pt x="4910708" y="6225540"/>
                  <a:pt x="4451731" y="5635752"/>
                  <a:pt x="3918331" y="5102733"/>
                </a:cubicBezTo>
                <a:cubicBezTo>
                  <a:pt x="3095625" y="4280789"/>
                  <a:pt x="2137663" y="3635375"/>
                  <a:pt x="1071244" y="3184653"/>
                </a:cubicBezTo>
                <a:cubicBezTo>
                  <a:pt x="720852" y="3036570"/>
                  <a:pt x="363347" y="2911602"/>
                  <a:pt x="0" y="2810129"/>
                </a:cubicBezTo>
                <a:close/>
                <a:moveTo>
                  <a:pt x="5956553" y="0"/>
                </a:moveTo>
                <a:lnTo>
                  <a:pt x="5956680"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chemeClr val="accent6"/>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D0F80056-F1C5-BC28-2A58-C855BE88A539}"/>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CA4EC29E-E912-958B-3F63-3A679F0418B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CB6934C-C9AA-745E-BF60-BCB1B10DE0F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F4A6DE7-6A9D-84F6-57E4-37EE2B8F912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7B6DFAB-DC7C-E8A8-66B2-BBE271808AD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94B067D-7461-81C0-49CC-25D53E3426F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81FC4F0-DB03-D13D-8C47-7F3D110AD12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337310B-D1A4-235E-5819-5B96FDDAF49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1861A35-8348-B44B-0376-E66C16ADE2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96147C3C-A817-1DC5-A87B-93CE8025423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2E47149-3FEF-FD8C-2FD8-DE661203C8D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0C3134DC-C184-3AF1-EC05-7C6CA2B8B9E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878553B-75A5-DB6F-D9B4-792CEF7AB9D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B34961E-30C8-0738-533E-32D9FEF02A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85EE031B-C501-1F98-8085-1BABA553542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BE86F55-D2B3-01FC-4A43-2BD66D14E0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CC1A753-BF59-89FA-E33F-7F53B7D3918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041BC5-3EB2-2508-5C93-AF46EA9AA5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6E793EC7-1497-D440-D07C-6670C202B239}"/>
              </a:ext>
            </a:extLst>
          </p:cNvPr>
          <p:cNvSpPr>
            <a:spLocks noGrp="1"/>
          </p:cNvSpPr>
          <p:nvPr>
            <p:ph type="dt" sz="half" idx="11"/>
          </p:nvPr>
        </p:nvSpPr>
        <p:spPr/>
        <p:txBody>
          <a:bodyPr/>
          <a:lstStyle/>
          <a:p>
            <a:fld id="{BEEE785E-46D5-6E42-B178-90CA3736E7F6}" type="datetime1">
              <a:rPr lang="da-DK" smtClean="0"/>
              <a:t>07-05-2024</a:t>
            </a:fld>
            <a:endParaRPr lang="da-DK" dirty="0"/>
          </a:p>
        </p:txBody>
      </p:sp>
      <p:sp>
        <p:nvSpPr>
          <p:cNvPr id="27" name="Pladsholder til sidefod 26">
            <a:extLst>
              <a:ext uri="{FF2B5EF4-FFF2-40B4-BE49-F238E27FC236}">
                <a16:creationId xmlns:a16="http://schemas.microsoft.com/office/drawing/2014/main" id="{13CF3AF9-DE76-0C24-770A-261DC53F8F0C}"/>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27701E7B-395A-3872-1BC4-4FAC2F34CFC6}"/>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74293079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Agenda - stor grafik grøn">
    <p:bg>
      <p:bgPr>
        <a:solidFill>
          <a:srgbClr val="F3FAEC"/>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79A89D5E-8ECD-96F3-7093-B88A233D9C6F}"/>
              </a:ext>
            </a:extLst>
          </p:cNvPr>
          <p:cNvSpPr/>
          <p:nvPr userDrawn="1"/>
        </p:nvSpPr>
        <p:spPr>
          <a:xfrm>
            <a:off x="-5080" y="655828"/>
            <a:ext cx="12198223" cy="5187568"/>
          </a:xfrm>
          <a:custGeom>
            <a:avLst/>
            <a:gdLst>
              <a:gd name="connsiteX0" fmla="*/ 5527548 w 12198223"/>
              <a:gd name="connsiteY0" fmla="*/ 149605 h 5187568"/>
              <a:gd name="connsiteX1" fmla="*/ 5938901 w 12198223"/>
              <a:gd name="connsiteY1" fmla="*/ 3937253 h 5187568"/>
              <a:gd name="connsiteX2" fmla="*/ 0 w 12198223"/>
              <a:gd name="connsiteY2" fmla="*/ 5187568 h 5187568"/>
              <a:gd name="connsiteX3" fmla="*/ 0 w 12198223"/>
              <a:gd name="connsiteY3" fmla="*/ 1212722 h 5187568"/>
              <a:gd name="connsiteX4" fmla="*/ 5527548 w 12198223"/>
              <a:gd name="connsiteY4" fmla="*/ 149605 h 5187568"/>
              <a:gd name="connsiteX5" fmla="*/ 11145773 w 12198223"/>
              <a:gd name="connsiteY5" fmla="*/ 0 h 5187568"/>
              <a:gd name="connsiteX6" fmla="*/ 12198223 w 12198223"/>
              <a:gd name="connsiteY6" fmla="*/ 0 h 5187568"/>
              <a:gd name="connsiteX7" fmla="*/ 12198223 w 12198223"/>
              <a:gd name="connsiteY7" fmla="*/ 3735578 h 5187568"/>
              <a:gd name="connsiteX8" fmla="*/ 11171300 w 12198223"/>
              <a:gd name="connsiteY8" fmla="*/ 3742563 h 518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5187568">
                <a:moveTo>
                  <a:pt x="5527548" y="149605"/>
                </a:moveTo>
                <a:lnTo>
                  <a:pt x="5938901" y="3937253"/>
                </a:lnTo>
                <a:cubicBezTo>
                  <a:pt x="3922903" y="4156328"/>
                  <a:pt x="1926590" y="4576698"/>
                  <a:pt x="0" y="5187568"/>
                </a:cubicBezTo>
                <a:lnTo>
                  <a:pt x="0" y="1212722"/>
                </a:lnTo>
                <a:cubicBezTo>
                  <a:pt x="1806702" y="709167"/>
                  <a:pt x="3659759" y="352424"/>
                  <a:pt x="5527548" y="149605"/>
                </a:cubicBezTo>
                <a:close/>
                <a:moveTo>
                  <a:pt x="11145773" y="0"/>
                </a:moveTo>
                <a:lnTo>
                  <a:pt x="12198223" y="0"/>
                </a:lnTo>
                <a:lnTo>
                  <a:pt x="12198223" y="3735578"/>
                </a:lnTo>
                <a:lnTo>
                  <a:pt x="11171300" y="3742563"/>
                </a:lnTo>
                <a:close/>
              </a:path>
            </a:pathLst>
          </a:custGeom>
          <a:solidFill>
            <a:schemeClr val="accent6"/>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7" name="Gruppe 6">
            <a:extLst>
              <a:ext uri="{FF2B5EF4-FFF2-40B4-BE49-F238E27FC236}">
                <a16:creationId xmlns:a16="http://schemas.microsoft.com/office/drawing/2014/main" id="{31F200DD-7623-A124-762E-BD5BCCE93F63}"/>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2F0550FC-0BDB-F7EA-38C9-BADEFD4B329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370669-CBFE-545F-BDD6-B49E284B76A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6356AA99-AD39-6094-99E7-C61C58B7ECF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BD57D60-D367-AEA3-0360-AA951630B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71B7A0A-75A4-E64F-B5AA-77F36BBABF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10C1F1C-4AD3-F03D-D693-FE6CEB0F975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073CB05-967B-3292-7520-5E40E242663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9295B24-A843-2121-103B-F8839B4310F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47F583D9-8FFD-4C1B-92CF-9D415DED39C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718FE5D-4AE6-FCBF-3D79-C68221BD1E6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00B734F-79DB-2526-C260-33066FAFA29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C3E22A37-0574-D945-736B-305D60FB3CC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06D8175-B982-ED48-448D-85A077A70BC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3869E41D-5468-6E3A-AF3B-82A141355B5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7AE184A-169C-C67C-EAB1-CAADD9631C8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C52823-F677-DE0F-96CB-B7AF74BE4A7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A5C9F37-5D09-23AE-8B4D-AFDD08BE922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46CA64C8-81A3-DE31-C20F-CCEC92315BAE}"/>
              </a:ext>
            </a:extLst>
          </p:cNvPr>
          <p:cNvSpPr>
            <a:spLocks noGrp="1"/>
          </p:cNvSpPr>
          <p:nvPr>
            <p:ph type="dt" sz="half" idx="11"/>
          </p:nvPr>
        </p:nvSpPr>
        <p:spPr/>
        <p:txBody>
          <a:bodyPr/>
          <a:lstStyle/>
          <a:p>
            <a:fld id="{4CD037F6-8858-6244-83EC-1B9E06C57C0A}" type="datetime1">
              <a:rPr lang="da-DK" smtClean="0"/>
              <a:t>07-05-2024</a:t>
            </a:fld>
            <a:endParaRPr lang="da-DK" dirty="0"/>
          </a:p>
        </p:txBody>
      </p:sp>
      <p:sp>
        <p:nvSpPr>
          <p:cNvPr id="27" name="Pladsholder til sidefod 26">
            <a:extLst>
              <a:ext uri="{FF2B5EF4-FFF2-40B4-BE49-F238E27FC236}">
                <a16:creationId xmlns:a16="http://schemas.microsoft.com/office/drawing/2014/main" id="{8C1EDBAD-2BF0-BDE3-4E3D-01E095C96FFF}"/>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CF7E7A0-A1D8-F3BC-F625-C6593C7B7E39}"/>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410889912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Indhold - fuld bred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2C7A9D76-9BB2-024B-B235-03196D05C4C9}"/>
              </a:ext>
            </a:extLst>
          </p:cNvPr>
          <p:cNvSpPr>
            <a:spLocks noGrp="1"/>
          </p:cNvSpPr>
          <p:nvPr>
            <p:ph idx="1"/>
          </p:nvPr>
        </p:nvSpPr>
        <p:spPr/>
        <p:txBody>
          <a:bodyPr>
            <a:normAutofit/>
          </a:bodyPr>
          <a:lstStyle>
            <a:lvl1pPr>
              <a:defRPr sz="1600"/>
            </a:lvl1pPr>
            <a:lvl2pPr>
              <a:defRPr sz="1500"/>
            </a:lvl2pPr>
            <a:lvl3pPr>
              <a:defRPr sz="1400"/>
            </a:lvl3pPr>
            <a:lvl4pPr>
              <a:defRPr sz="1400"/>
            </a:lvl4pPr>
            <a:lvl5pPr>
              <a:defRPr sz="14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5" name="Pladsholder til dato 4">
            <a:extLst>
              <a:ext uri="{FF2B5EF4-FFF2-40B4-BE49-F238E27FC236}">
                <a16:creationId xmlns:a16="http://schemas.microsoft.com/office/drawing/2014/main" id="{00BF6318-23CC-3745-539E-BE606AC406C2}"/>
              </a:ext>
            </a:extLst>
          </p:cNvPr>
          <p:cNvSpPr>
            <a:spLocks noGrp="1"/>
          </p:cNvSpPr>
          <p:nvPr>
            <p:ph type="dt" sz="half" idx="15"/>
          </p:nvPr>
        </p:nvSpPr>
        <p:spPr/>
        <p:txBody>
          <a:bodyPr/>
          <a:lstStyle/>
          <a:p>
            <a:fld id="{6E04A6D4-3C22-004D-8E06-713CBEBC3939}" type="datetime1">
              <a:rPr lang="da-DK" smtClean="0"/>
              <a:t>07-05-2024</a:t>
            </a:fld>
            <a:endParaRPr lang="da-DK" dirty="0"/>
          </a:p>
        </p:txBody>
      </p:sp>
      <p:sp>
        <p:nvSpPr>
          <p:cNvPr id="7" name="Pladsholder til sidefod 6">
            <a:extLst>
              <a:ext uri="{FF2B5EF4-FFF2-40B4-BE49-F238E27FC236}">
                <a16:creationId xmlns:a16="http://schemas.microsoft.com/office/drawing/2014/main" id="{B1E49482-50B7-934C-2C3E-ED8ACEDA5245}"/>
              </a:ext>
            </a:extLst>
          </p:cNvPr>
          <p:cNvSpPr>
            <a:spLocks noGrp="1"/>
          </p:cNvSpPr>
          <p:nvPr>
            <p:ph type="ftr" sz="quarter" idx="16"/>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D2766220-447A-A0FA-3CBA-452A84CEABAC}"/>
              </a:ext>
            </a:extLst>
          </p:cNvPr>
          <p:cNvSpPr>
            <a:spLocks noGrp="1"/>
          </p:cNvSpPr>
          <p:nvPr>
            <p:ph type="sldNum" sz="quarter" idx="17"/>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3E97F170-4520-06CE-558F-81AD15BCBB4B}"/>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71AFBF49-6B88-64CC-057A-A8E0D212282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6BC6DA2-7A4A-AEA8-ED74-692D69F2AA7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1B1F755-7465-E84B-8F83-86F7F930C0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9C44DAD-467D-7372-D69E-6E98AD38E9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1FB8974-9D1E-FAD7-C97E-C5A871ACB2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E731E24-8379-1152-BEB8-9C5E1BC2586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33B109-AC55-879D-C644-B22397E5257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7D9B21C-A8F8-BE1D-465B-0C1128EFF4E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D5ABFD69-878F-11B2-3F62-73204DF34E0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78C9650-6A12-3E28-289D-20B7A8FE1FE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CC39B9-3522-C658-DFF6-E17CB7A963C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0EE0306-807C-06FC-2A32-F9FBCC11481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FED796B-768E-A8B6-3FAB-F5BF81F3B2F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1A241925-EED7-366C-5217-62520CD21E2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B1F4750-B133-6E27-478D-CF305BD5E7A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3414652-EC1D-8043-6672-DDF8E3BF2D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2089D94-E3A8-862A-5BB6-20012D2D1AC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92544339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Indhold - to kolo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dirty="0"/>
              <a:t>Klik for at redigere titeltypografien i masteren</a:t>
            </a:r>
          </a:p>
        </p:txBody>
      </p:sp>
      <p:sp>
        <p:nvSpPr>
          <p:cNvPr id="9" name="Pladsholder til indhold 8">
            <a:extLst>
              <a:ext uri="{FF2B5EF4-FFF2-40B4-BE49-F238E27FC236}">
                <a16:creationId xmlns:a16="http://schemas.microsoft.com/office/drawing/2014/main" id="{D8C97264-2727-AF4C-BD51-FDC5B7F1E940}"/>
              </a:ext>
            </a:extLst>
          </p:cNvPr>
          <p:cNvSpPr>
            <a:spLocks noGrp="1"/>
          </p:cNvSpPr>
          <p:nvPr>
            <p:ph sz="quarter" idx="17"/>
          </p:nvPr>
        </p:nvSpPr>
        <p:spPr>
          <a:xfrm>
            <a:off x="479425" y="1259099"/>
            <a:ext cx="5472113"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4" name="Pladsholder til indhold 13">
            <a:extLst>
              <a:ext uri="{FF2B5EF4-FFF2-40B4-BE49-F238E27FC236}">
                <a16:creationId xmlns:a16="http://schemas.microsoft.com/office/drawing/2014/main" id="{DB1F3889-93C5-7049-AD72-EB1E4B1FBB14}"/>
              </a:ext>
            </a:extLst>
          </p:cNvPr>
          <p:cNvSpPr>
            <a:spLocks noGrp="1"/>
          </p:cNvSpPr>
          <p:nvPr>
            <p:ph sz="quarter" idx="18"/>
          </p:nvPr>
        </p:nvSpPr>
        <p:spPr>
          <a:xfrm>
            <a:off x="6240463" y="1259840"/>
            <a:ext cx="5468400"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7">
            <a:extLst>
              <a:ext uri="{FF2B5EF4-FFF2-40B4-BE49-F238E27FC236}">
                <a16:creationId xmlns:a16="http://schemas.microsoft.com/office/drawing/2014/main" id="{0795ED5B-8C69-7247-93C1-6EC68FA2362A}"/>
              </a:ext>
            </a:extLst>
          </p:cNvPr>
          <p:cNvSpPr>
            <a:spLocks noGrp="1"/>
          </p:cNvSpPr>
          <p:nvPr>
            <p:ph type="dt" sz="half" idx="19"/>
          </p:nvPr>
        </p:nvSpPr>
        <p:spPr/>
        <p:txBody>
          <a:bodyPr/>
          <a:lstStyle/>
          <a:p>
            <a:fld id="{69E32E11-62CA-F74B-9446-70C65DC40D54}" type="datetime1">
              <a:rPr lang="da-DK" smtClean="0"/>
              <a:t>07-05-2024</a:t>
            </a:fld>
            <a:endParaRPr lang="da-DK" dirty="0"/>
          </a:p>
        </p:txBody>
      </p:sp>
      <p:sp>
        <p:nvSpPr>
          <p:cNvPr id="11" name="Pladsholder til sidefod 10">
            <a:extLst>
              <a:ext uri="{FF2B5EF4-FFF2-40B4-BE49-F238E27FC236}">
                <a16:creationId xmlns:a16="http://schemas.microsoft.com/office/drawing/2014/main" id="{9F4B3E70-291B-D1DA-DA6D-76D4D0FDD30D}"/>
              </a:ext>
            </a:extLst>
          </p:cNvPr>
          <p:cNvSpPr>
            <a:spLocks noGrp="1"/>
          </p:cNvSpPr>
          <p:nvPr>
            <p:ph type="ftr" sz="quarter" idx="20"/>
          </p:nvPr>
        </p:nvSpPr>
        <p:spPr/>
        <p:txBody>
          <a:bodyPr/>
          <a:lstStyle/>
          <a:p>
            <a:r>
              <a:rPr lang="da-DK"/>
              <a:t>Dette er sidefods tekst</a:t>
            </a:r>
            <a:endParaRPr lang="da-DK" dirty="0"/>
          </a:p>
        </p:txBody>
      </p:sp>
      <p:sp>
        <p:nvSpPr>
          <p:cNvPr id="13" name="Pladsholder til slidenummer 12">
            <a:extLst>
              <a:ext uri="{FF2B5EF4-FFF2-40B4-BE49-F238E27FC236}">
                <a16:creationId xmlns:a16="http://schemas.microsoft.com/office/drawing/2014/main" id="{A94758F7-2B5F-1A80-8139-E51BF45B05F9}"/>
              </a:ext>
            </a:extLst>
          </p:cNvPr>
          <p:cNvSpPr>
            <a:spLocks noGrp="1"/>
          </p:cNvSpPr>
          <p:nvPr>
            <p:ph type="sldNum" sz="quarter" idx="21"/>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42AE8FD3-BA00-2031-46C5-EB61D13430C6}"/>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D8413FBD-04AB-5B2B-183B-28A010058EB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866B40D-DD05-F3C0-75F1-A89A2194F04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33EEBD-7836-FB33-24F0-2E7B131F619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972951F-AB36-53C4-40F6-26ABE4E79AD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1C45E10-A936-3250-504C-2FC932490D9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8A0B777-EF3F-88F3-24B4-BC63ED5A660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4D38D5F-A508-C526-CFB6-08A7D6DADB3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E3DB149-E400-DAFB-F26E-8307658353B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50355CC0-D018-365D-A322-4717BD22A1A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6F8AF73-1D25-9EE6-585E-26559E31C16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9D23A02-07D7-B735-0021-C68D2FB8DA0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D6897FAA-656D-3FAA-DED4-E33820E0D1A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0C29E5A-2906-06EF-B0D1-8908DA4760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AFB2EE-15D4-2D93-5CCD-DDC912A716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CA07E4C-0FB3-E804-E1A4-4EA85C7D306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08AAE8F-D680-C950-E480-556BE42EAF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F6488A1-0421-6276-E7D8-1B7FE26F396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17477724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Indhold m billede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68AEC48F-8307-8848-91D0-3A11DACCC0A1}"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41325"/>
            <a:ext cx="5472113" cy="561657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CAD4F5F2-4288-7FC2-B6A4-497E08D8070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F5CA82C-F648-4623-76C6-1D1C5F9D03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3A749C-ACE4-B6AB-8431-46995A2FC9D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7641964-65E8-000A-310B-6931BAA350F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E6CFE10A-2396-05B8-07A4-1FC06FE7AC3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AD632FA-9ED2-A9B1-B23E-A00F3D84DB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C570FD2-D6D8-9C49-3CBE-9B26FE0820F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6C0D632-CDB8-261A-B0F8-03805B04D76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6278D28-FA59-CD7F-57AE-FC3AC1A768D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B308797E-CD78-BAC2-29FA-61FEFB24EFF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57AB364-CC5B-3A8D-8D63-31519D81F18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CF01839-A21D-8C36-DB06-84597EE3CAD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1495C45-5CFF-87E0-7F9D-0B28953D7D6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B999BD0-8B87-8FED-9B43-B660F40C161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78703D59-CD6B-61ED-F585-33AFE664DD9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829C1C-320A-F726-8DB4-9DDCD1D39FC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22CC5B9-F80A-3A1B-D914-AF1FCD73F1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0BF429C-DB1E-1E86-4C8E-6A0A352E76C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89588287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Indhold m 2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12D1450C-94BC-394D-9183-5E2925E6DA47}"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4"/>
            <a:ext cx="2854897" cy="5616576"/>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629000"/>
            <a:ext cx="2452139" cy="3600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BA7A4E4D-F925-9A58-8E87-9CAB2E55FE1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6824550-6CFE-10A4-28FC-1E132DF3EE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87F34A9-4BE2-7C43-0FC4-3345D81D4DE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8E433E00-83F5-B75C-1A03-0F869D83F9A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E77FE64-0A9D-522E-D085-0595EF29E8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3BB14C5-8F34-B39D-F2D0-CCBCD893DE2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CBBA19A-4A84-2FAC-CE9C-7236D930DBE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E155D5B-8F70-8C45-CF4C-D1420101E5C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A24CF1DC-2472-9B34-B813-BF14697602FD}"/>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D04B960C-7DD6-C02A-627C-5E69879DFEC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8211085-103E-EA9D-63BA-22E578059BA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C0293F9-B5DA-E003-C44F-EA39F22931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C291A54-FD8B-FA37-71EC-2FDAB1F3C14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14DF2E-7DC9-3147-062A-CDF312EC49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69C7C943-9A7E-1BF8-A5FE-46EE209DD6E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06B70AB-22E5-8CE3-8E7D-3E1EBA5585E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47C1D54-3F28-F80A-FAA6-499A8D520F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94287E5-3522-4D38-346B-5DBA1AEF236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10733474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Indhold m 3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3B41F16B-6C6F-584A-BF1D-9A1F0159367A}"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676803"/>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348323"/>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286140"/>
            <a:ext cx="3350629" cy="177176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4FCF5C2A-C7B8-5B85-0CB7-36754A74072D}"/>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5648D1C8-EE63-527E-7FFD-CFA75679231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D1F8494-8D6B-3E4C-8A40-CC8595792B5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46CCD71-4B80-B28D-33AD-BB5A3DB7F83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B922B3F-F7D5-CCAE-FE32-0A889A9678C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2F2DADC-1186-8F32-81DA-2905A6C8E7B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1E506E2-044B-793A-7E4C-157ED93EEEA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5006718A-FB4C-1584-AF68-B663FCC76AD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1E669EE-CB45-6C5E-60A1-81238F3A20B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189A9C5-922A-635C-F4D9-C80805F0AA2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B06D117-A33A-F721-0E97-CC7C32700EB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E7D0DC2-98B6-EE5B-1FDE-A1F013A43A1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64DE25-E1AE-A5A4-BE09-01FC48D6226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2D8EC0F-B046-8076-1736-4A62776D56D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9A09E3CA-8E54-B9C8-F992-CF21021EC16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AFB438F-6CA2-33C5-A29B-DBCE8A71C8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34A15B5-A3E4-F046-3647-BE7702BD40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EF004CE-DAAC-9D33-91C7-1DB031ACEDE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94377808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Indhold m billede til højre kant">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966966DE-2234-4444-809D-502F11BC4BFE}"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0" name="Pladsholder til billede 10">
            <a:extLst>
              <a:ext uri="{FF2B5EF4-FFF2-40B4-BE49-F238E27FC236}">
                <a16:creationId xmlns:a16="http://schemas.microsoft.com/office/drawing/2014/main" id="{1678A947-AAE8-A949-E8B9-4282E8B1E184}"/>
              </a:ext>
            </a:extLst>
          </p:cNvPr>
          <p:cNvSpPr>
            <a:spLocks noGrp="1"/>
          </p:cNvSpPr>
          <p:nvPr>
            <p:ph type="pic" sz="quarter" idx="15"/>
          </p:nvPr>
        </p:nvSpPr>
        <p:spPr>
          <a:xfrm>
            <a:off x="6240463"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indhold 8">
            <a:extLst>
              <a:ext uri="{FF2B5EF4-FFF2-40B4-BE49-F238E27FC236}">
                <a16:creationId xmlns:a16="http://schemas.microsoft.com/office/drawing/2014/main" id="{241C49C4-4F46-A46D-1AA5-9E530D986148}"/>
              </a:ext>
            </a:extLst>
          </p:cNvPr>
          <p:cNvSpPr>
            <a:spLocks noGrp="1"/>
          </p:cNvSpPr>
          <p:nvPr>
            <p:ph sz="quarter" idx="17"/>
          </p:nvPr>
        </p:nvSpPr>
        <p:spPr>
          <a:xfrm>
            <a:off x="479425"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A3B8374-7A93-6CDE-C9CF-F726C012665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96063BF-8B7F-2D06-B97C-9314DAD04DC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9730F8B-09A8-EBE4-9DB8-9A50A031D80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075116C-09F2-8842-7777-DE60A468466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F81AEAC-F671-94B8-6859-A2BE672E5C5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F92FFCF-03AA-F8D9-DD22-22F6B07E3CA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D1E3B4-91DA-995A-9B7B-6008972D367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D5A035-A642-04AF-3A0A-27E8A5A4ED3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AD1AF90-5F35-E728-D4E0-5CF141DB812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6ABA5FDA-83C5-75C6-4400-87D0BCEF2A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3B826B5-59EC-6BAD-A65E-F05BC51A78D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619C80B-28D4-9482-33F3-D45C0D0C6B7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4FFD27F-4825-B317-C1CB-C1AC916A63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588F42B-5914-82C4-A758-973917D92E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4EA428F2-E6AF-FA35-CBB3-D94F585CDDA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CAB26EA-3A25-62AE-8387-3796D0002D7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83A5219-5EAD-7E00-E859-3056CA56C89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2B59636-44C3-5520-D74B-1F8BA4046C6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69062389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Indhold m billede til venstre kant">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0"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6240463"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7BD54D1B-6C9B-AC42-AC00-A9A26195FAF2}"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5" name="Pladsholder til indhold 8">
            <a:extLst>
              <a:ext uri="{FF2B5EF4-FFF2-40B4-BE49-F238E27FC236}">
                <a16:creationId xmlns:a16="http://schemas.microsoft.com/office/drawing/2014/main" id="{81D5D77D-EB49-2DF2-683E-8F9509F186D2}"/>
              </a:ext>
            </a:extLst>
          </p:cNvPr>
          <p:cNvSpPr>
            <a:spLocks noGrp="1"/>
          </p:cNvSpPr>
          <p:nvPr>
            <p:ph sz="quarter" idx="17"/>
          </p:nvPr>
        </p:nvSpPr>
        <p:spPr>
          <a:xfrm>
            <a:off x="6240463"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6AE9965D-2906-4417-C7ED-C1403E8050D5}"/>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430354F5-4D62-54D0-AF98-A405381F28E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448ABE4-5C4E-D87B-414A-DC788A273CD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FCE235-8B3A-B48F-A352-2DE70FC049E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9236D53-D937-AA68-65C9-EAB5234230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A4E643A-5CC1-EEC9-2F7A-96E99D691B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C733112-AB3A-3A23-DEE0-9A4CCB22BC3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D60A51-F1C9-E888-96EA-D75F2680997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535F961-7418-A47E-3966-D1DD0F829A4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AFE0D088-31FE-F176-A11B-FA3CAFF6379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A617225-9C51-0E1E-19A8-DF32C6013BE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3856F7B-C837-947D-BC7F-42E5BF4617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AD99D2A-91DF-8473-B94F-142B7B1A9A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AA55D44-057A-0F4D-2DA3-6B7A7748B25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7E07B7-8840-3BF7-D48B-D37A3177823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45C3567-2F86-929E-5EAE-29E993FDA6E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C922C07-569E-0498-D0C8-BD0BD02FA03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833013B-F99B-FEBC-120D-7FB2A12DE04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6495599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orside blomme m lille billede - mellem grafik">
    <p:bg>
      <p:bgPr>
        <a:solidFill>
          <a:schemeClr val="accent3"/>
        </a:solidFill>
        <a:effectLst/>
      </p:bgPr>
    </p:bg>
    <p:spTree>
      <p:nvGrpSpPr>
        <p:cNvPr id="1" name=""/>
        <p:cNvGrpSpPr/>
        <p:nvPr/>
      </p:nvGrpSpPr>
      <p:grpSpPr>
        <a:xfrm>
          <a:off x="0" y="0"/>
          <a:ext cx="0" cy="0"/>
          <a:chOff x="0" y="0"/>
          <a:chExt cx="0" cy="0"/>
        </a:xfrm>
      </p:grpSpPr>
      <p:pic>
        <p:nvPicPr>
          <p:cNvPr id="35" name="Grafik 34">
            <a:extLst>
              <a:ext uri="{FF2B5EF4-FFF2-40B4-BE49-F238E27FC236}">
                <a16:creationId xmlns:a16="http://schemas.microsoft.com/office/drawing/2014/main" id="{FBC2241C-A5EC-EA9D-4A29-AF2CBDE9C645}"/>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18714" y="-13500"/>
            <a:ext cx="12204000" cy="6885000"/>
          </a:xfrm>
          <a:prstGeom prst="rect">
            <a:avLst/>
          </a:prstGeom>
        </p:spPr>
      </p:pic>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11" name="Gruppe 10">
            <a:extLst>
              <a:ext uri="{FF2B5EF4-FFF2-40B4-BE49-F238E27FC236}">
                <a16:creationId xmlns:a16="http://schemas.microsoft.com/office/drawing/2014/main" id="{E17DD346-E118-334D-017A-BE5136CD9727}"/>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2757E5B2-57E9-A7AA-0314-7B07C635BFB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084FA3B-5744-5DCF-44BF-38790159B04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CBBC163-67EA-9A79-5F5E-24FD2A37D7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F2E99D7-D6CD-426D-45FA-0332DC10001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45433C3-DBC8-9304-07BC-5938783DCB0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FB72DD9-26C4-B616-03D5-1B18E2BCD01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75FB88-9D37-074E-6F08-DC36FBF4FE9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14BA651-8D9B-F919-F76B-DFC2121A77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5E15A04-EF22-B8B9-CF80-985D1B08C96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2F2A940-19E9-14AE-9638-189DC1B9789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EC94135-BE97-C4EB-8D55-A3AFCBB44E0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AD159D-48B0-7A9C-C719-2611A24A1B5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63E59B1-0E78-7636-23F0-0DFDD9D8D43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6BF34EA-AB8F-5C68-DA95-06264C2AB67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AE0706A-6205-F430-C41A-995274A8154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C1F1CFE-30DC-C2BC-4B1C-B67485552A7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26CFFE6C-8797-AC5D-AF3A-57835A2744A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81F21ED4-C651-D416-4411-D5727B9F12F3}"/>
              </a:ext>
            </a:extLst>
          </p:cNvPr>
          <p:cNvSpPr>
            <a:spLocks noGrp="1"/>
          </p:cNvSpPr>
          <p:nvPr>
            <p:ph type="dt" sz="half" idx="19"/>
          </p:nvPr>
        </p:nvSpPr>
        <p:spPr/>
        <p:txBody>
          <a:bodyPr/>
          <a:lstStyle>
            <a:lvl1pPr>
              <a:defRPr>
                <a:solidFill>
                  <a:schemeClr val="bg2"/>
                </a:solidFill>
              </a:defRPr>
            </a:lvl1pPr>
          </a:lstStyle>
          <a:p>
            <a:fld id="{5DE3B2E2-B2D9-B34A-8DA3-21D5A2F27545}" type="datetime1">
              <a:rPr lang="da-DK" smtClean="0"/>
              <a:t>07-05-2024</a:t>
            </a:fld>
            <a:endParaRPr lang="da-DK" dirty="0"/>
          </a:p>
        </p:txBody>
      </p:sp>
      <p:sp>
        <p:nvSpPr>
          <p:cNvPr id="31" name="Pladsholder til sidefod 30">
            <a:extLst>
              <a:ext uri="{FF2B5EF4-FFF2-40B4-BE49-F238E27FC236}">
                <a16:creationId xmlns:a16="http://schemas.microsoft.com/office/drawing/2014/main" id="{3B5F2E19-014D-1B55-07D5-7589C9C63003}"/>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6451339A-CAD6-5A98-A7B5-2371505C8D1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73827872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illedecollage">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343401"/>
            <a:ext cx="3611437" cy="17145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A5794920-1D0D-434C-8697-5307DEB59C16}"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72967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795665"/>
            <a:ext cx="2452139" cy="237533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billede 10">
            <a:extLst>
              <a:ext uri="{FF2B5EF4-FFF2-40B4-BE49-F238E27FC236}">
                <a16:creationId xmlns:a16="http://schemas.microsoft.com/office/drawing/2014/main" id="{46D3B695-E9CC-E50C-769C-49F372EB3BCA}"/>
              </a:ext>
            </a:extLst>
          </p:cNvPr>
          <p:cNvSpPr>
            <a:spLocks noGrp="1"/>
          </p:cNvSpPr>
          <p:nvPr>
            <p:ph type="pic" sz="quarter" idx="22"/>
          </p:nvPr>
        </p:nvSpPr>
        <p:spPr>
          <a:xfrm>
            <a:off x="3086530" y="1769763"/>
            <a:ext cx="3014346" cy="212432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5" name="Pladsholder til billede 10">
            <a:extLst>
              <a:ext uri="{FF2B5EF4-FFF2-40B4-BE49-F238E27FC236}">
                <a16:creationId xmlns:a16="http://schemas.microsoft.com/office/drawing/2014/main" id="{863A7CD0-DA9A-2BB5-AAB9-4C8CE5829204}"/>
              </a:ext>
            </a:extLst>
          </p:cNvPr>
          <p:cNvSpPr>
            <a:spLocks noGrp="1"/>
          </p:cNvSpPr>
          <p:nvPr>
            <p:ph type="pic" sz="quarter" idx="23"/>
          </p:nvPr>
        </p:nvSpPr>
        <p:spPr>
          <a:xfrm>
            <a:off x="479043" y="2448990"/>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0" name="Pladsholder til billede 10">
            <a:extLst>
              <a:ext uri="{FF2B5EF4-FFF2-40B4-BE49-F238E27FC236}">
                <a16:creationId xmlns:a16="http://schemas.microsoft.com/office/drawing/2014/main" id="{8FAEFE60-F021-E34E-6786-02F837BBD86E}"/>
              </a:ext>
            </a:extLst>
          </p:cNvPr>
          <p:cNvSpPr>
            <a:spLocks noGrp="1"/>
          </p:cNvSpPr>
          <p:nvPr>
            <p:ph type="pic" sz="quarter" idx="24"/>
          </p:nvPr>
        </p:nvSpPr>
        <p:spPr>
          <a:xfrm>
            <a:off x="3086530" y="4085044"/>
            <a:ext cx="3014346" cy="1603515"/>
          </a:xfrm>
          <a:solidFill>
            <a:schemeClr val="bg2">
              <a:lumMod val="95000"/>
            </a:schemeClr>
          </a:solidFill>
        </p:spPr>
        <p:txBody>
          <a:bodyPr anchor="ctr">
            <a:normAutofit/>
          </a:bodyPr>
          <a:lstStyle>
            <a:lvl1pPr marL="0" indent="0" algn="ctr">
              <a:buNone/>
              <a:defRPr sz="1000"/>
            </a:lvl1pPr>
          </a:lstStyle>
          <a:p>
            <a:endParaRPr lang="da-DK" noProof="0" dirty="0"/>
          </a:p>
        </p:txBody>
      </p:sp>
      <p:grpSp>
        <p:nvGrpSpPr>
          <p:cNvPr id="6" name="Gruppe 5">
            <a:extLst>
              <a:ext uri="{FF2B5EF4-FFF2-40B4-BE49-F238E27FC236}">
                <a16:creationId xmlns:a16="http://schemas.microsoft.com/office/drawing/2014/main" id="{719CFC4F-D8B5-C789-2CDE-A87E1A71EE5A}"/>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1E3788A-7A4A-EA1F-62E8-F7AA0EE7E9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AAA6E3-8F7C-6745-7E86-6BED13F72D1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C56AF99-D1E8-0FBA-FBF6-CDF459793B6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E371C4D-AE3F-961B-E174-65B7611E8E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B564DB9-2F38-4C9C-2347-DB23DAFE04C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EF09765-0ABF-E53D-D94D-4D04D429813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785DB6B-687D-7CE8-CD54-8CC1C40BFC0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D4B881C-1287-5233-ACAF-F80C420AB7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20625DD6-C44F-96ED-D174-2595F5C33FF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070C167-9610-2C7D-DB35-C67E8E7FC3F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7D450C2-4117-7C98-DFA1-766B7A9E88D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ACFE73A-B15E-9085-8632-CC95954F92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B139464D-4781-634B-5914-E1D86599F9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7" name="Kombinationstegning 26">
              <a:extLst>
                <a:ext uri="{FF2B5EF4-FFF2-40B4-BE49-F238E27FC236}">
                  <a16:creationId xmlns:a16="http://schemas.microsoft.com/office/drawing/2014/main" id="{CEFB51E9-A585-82A7-9B1D-A40CE30C21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EDCA32C4-D37A-07E1-F2DA-19439C90DF66}"/>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A9521713-FB0B-D57B-E6A3-0F56BFAEF09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9CC4B924-D334-1845-AE8A-54A0CCA47B5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05778112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424DC4AC-C98A-4E00-3774-36C4379A74C0}"/>
              </a:ext>
            </a:extLst>
          </p:cNvPr>
          <p:cNvSpPr>
            <a:spLocks noGrp="1"/>
          </p:cNvSpPr>
          <p:nvPr>
            <p:ph type="dt" sz="half" idx="10"/>
          </p:nvPr>
        </p:nvSpPr>
        <p:spPr/>
        <p:txBody>
          <a:bodyPr/>
          <a:lstStyle/>
          <a:p>
            <a:fld id="{650622AF-A7C2-A14E-841F-E084A07874CE}" type="datetime1">
              <a:rPr lang="da-DK" smtClean="0"/>
              <a:t>07-05-2024</a:t>
            </a:fld>
            <a:endParaRPr lang="da-DK" dirty="0"/>
          </a:p>
        </p:txBody>
      </p:sp>
      <p:sp>
        <p:nvSpPr>
          <p:cNvPr id="5" name="Pladsholder til sidefod 4">
            <a:extLst>
              <a:ext uri="{FF2B5EF4-FFF2-40B4-BE49-F238E27FC236}">
                <a16:creationId xmlns:a16="http://schemas.microsoft.com/office/drawing/2014/main" id="{16A72A76-2786-20CB-970B-008D23E3A39D}"/>
              </a:ext>
            </a:extLst>
          </p:cNvPr>
          <p:cNvSpPr>
            <a:spLocks noGrp="1"/>
          </p:cNvSpPr>
          <p:nvPr>
            <p:ph type="ftr" sz="quarter" idx="11"/>
          </p:nvPr>
        </p:nvSpPr>
        <p:spPr/>
        <p:txBody>
          <a:bodyPr/>
          <a:lstStyle/>
          <a:p>
            <a:r>
              <a:rPr lang="da-DK"/>
              <a:t>Dette er sidefods tekst</a:t>
            </a:r>
            <a:endParaRPr lang="da-DK" dirty="0"/>
          </a:p>
        </p:txBody>
      </p:sp>
      <p:sp>
        <p:nvSpPr>
          <p:cNvPr id="6" name="Pladsholder til slidenummer 5">
            <a:extLst>
              <a:ext uri="{FF2B5EF4-FFF2-40B4-BE49-F238E27FC236}">
                <a16:creationId xmlns:a16="http://schemas.microsoft.com/office/drawing/2014/main" id="{74A8A1A8-F9AF-B009-B179-75BCB54DD46F}"/>
              </a:ext>
            </a:extLst>
          </p:cNvPr>
          <p:cNvSpPr>
            <a:spLocks noGrp="1"/>
          </p:cNvSpPr>
          <p:nvPr>
            <p:ph type="sldNum" sz="quarter" idx="12"/>
          </p:nvPr>
        </p:nvSpPr>
        <p:spPr/>
        <p:txBody>
          <a:body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2DA01B2-3DCC-025A-127F-0B5128368F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08E80FEE-551A-443C-620C-88BEA7D752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74218103-D8C2-6FBE-E099-FDAAAB67992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C368F85-3320-853F-26BC-10481B2C6FD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B1729B9-2EF7-31CE-15A3-3E081470596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380D86A-441C-C82E-BCA7-FCB39500616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DDC43C-E815-3858-3C55-F14AB1D7FAA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41CAD34-BDBB-4526-05EA-737DDB4AB8D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6CAF541B-9027-0AD1-C571-C90781B5BB3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EED765E0-7041-6F47-E200-6FBA6D00F9B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64D18E-4976-78D2-3D5E-68333CFAEFD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614BB78-74E1-0EEF-B867-1FDD79AA46C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2C0981-EF4D-57A9-A1BB-E527AA04AC0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FE988BD-DC41-426F-88A2-3B0F151276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1" name="Kombinationstegning 20">
              <a:extLst>
                <a:ext uri="{FF2B5EF4-FFF2-40B4-BE49-F238E27FC236}">
                  <a16:creationId xmlns:a16="http://schemas.microsoft.com/office/drawing/2014/main" id="{CD700321-BDCD-378A-E42B-8BF3BC8ECE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95B2C84-4A16-BD01-5028-2AD2F01B78C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CFA768D-74CF-1FD2-9055-A92CE889CAF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04BEEC-D7BB-2C93-D281-D62DE8BD56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11223825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Indhold grøn m smalt billede til højre - normal grafik">
    <p:bg>
      <p:bgPr>
        <a:solidFill>
          <a:srgbClr val="4B771D"/>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069E8D04-7D7C-166B-58C3-30FB8CE2F677}"/>
              </a:ext>
            </a:extLst>
          </p:cNvPr>
          <p:cNvSpPr/>
          <p:nvPr userDrawn="1"/>
        </p:nvSpPr>
        <p:spPr>
          <a:xfrm>
            <a:off x="4546728" y="-6982"/>
            <a:ext cx="7645272" cy="6864982"/>
          </a:xfrm>
          <a:custGeom>
            <a:avLst/>
            <a:gdLst>
              <a:gd name="connsiteX0" fmla="*/ 6769180 w 7645272"/>
              <a:gd name="connsiteY0" fmla="*/ 5280909 h 6864982"/>
              <a:gd name="connsiteX1" fmla="*/ 7566659 w 7645272"/>
              <a:gd name="connsiteY1" fmla="*/ 5326631 h 6864982"/>
              <a:gd name="connsiteX2" fmla="*/ 7645272 w 7645272"/>
              <a:gd name="connsiteY2" fmla="*/ 5337426 h 6864982"/>
              <a:gd name="connsiteX3" fmla="*/ 7645272 w 7645272"/>
              <a:gd name="connsiteY3" fmla="*/ 5440169 h 6864982"/>
              <a:gd name="connsiteX4" fmla="*/ 7553450 w 7645272"/>
              <a:gd name="connsiteY4" fmla="*/ 5427342 h 6864982"/>
              <a:gd name="connsiteX5" fmla="*/ 5477509 w 7645272"/>
              <a:gd name="connsiteY5" fmla="*/ 5559930 h 6864982"/>
              <a:gd name="connsiteX6" fmla="*/ 3602736 w 7645272"/>
              <a:gd name="connsiteY6" fmla="*/ 6461249 h 6864982"/>
              <a:gd name="connsiteX7" fmla="*/ 3123057 w 7645272"/>
              <a:gd name="connsiteY7" fmla="*/ 6864982 h 6864982"/>
              <a:gd name="connsiteX8" fmla="*/ 2976625 w 7645272"/>
              <a:gd name="connsiteY8" fmla="*/ 6864982 h 6864982"/>
              <a:gd name="connsiteX9" fmla="*/ 3542028 w 7645272"/>
              <a:gd name="connsiteY9" fmla="*/ 6379715 h 6864982"/>
              <a:gd name="connsiteX10" fmla="*/ 5451854 w 7645272"/>
              <a:gd name="connsiteY10" fmla="*/ 5461505 h 6864982"/>
              <a:gd name="connsiteX11" fmla="*/ 5451854 w 7645272"/>
              <a:gd name="connsiteY11" fmla="*/ 5461632 h 6864982"/>
              <a:gd name="connsiteX12" fmla="*/ 6769180 w 7645272"/>
              <a:gd name="connsiteY12" fmla="*/ 5280909 h 6864982"/>
              <a:gd name="connsiteX13" fmla="*/ 1944751 w 7645272"/>
              <a:gd name="connsiteY13" fmla="*/ 3965319 h 6864982"/>
              <a:gd name="connsiteX14" fmla="*/ 2010029 w 7645272"/>
              <a:gd name="connsiteY14" fmla="*/ 4043297 h 6864982"/>
              <a:gd name="connsiteX15" fmla="*/ 1793875 w 7645272"/>
              <a:gd name="connsiteY15" fmla="*/ 4231638 h 6864982"/>
              <a:gd name="connsiteX16" fmla="*/ 1725676 w 7645272"/>
              <a:gd name="connsiteY16" fmla="*/ 4156327 h 6864982"/>
              <a:gd name="connsiteX17" fmla="*/ 1725549 w 7645272"/>
              <a:gd name="connsiteY17" fmla="*/ 4156327 h 6864982"/>
              <a:gd name="connsiteX18" fmla="*/ 1944751 w 7645272"/>
              <a:gd name="connsiteY18" fmla="*/ 3965319 h 6864982"/>
              <a:gd name="connsiteX19" fmla="*/ 2404998 w 7645272"/>
              <a:gd name="connsiteY19" fmla="*/ 3609973 h 6864982"/>
              <a:gd name="connsiteX20" fmla="*/ 2463927 w 7645272"/>
              <a:gd name="connsiteY20" fmla="*/ 3692777 h 6864982"/>
              <a:gd name="connsiteX21" fmla="*/ 2233548 w 7645272"/>
              <a:gd name="connsiteY21" fmla="*/ 3863592 h 6864982"/>
              <a:gd name="connsiteX22" fmla="*/ 2171446 w 7645272"/>
              <a:gd name="connsiteY22" fmla="*/ 3783201 h 6864982"/>
              <a:gd name="connsiteX23" fmla="*/ 2404998 w 7645272"/>
              <a:gd name="connsiteY23" fmla="*/ 3609973 h 6864982"/>
              <a:gd name="connsiteX24" fmla="*/ 2891535 w 7645272"/>
              <a:gd name="connsiteY24" fmla="*/ 3291839 h 6864982"/>
              <a:gd name="connsiteX25" fmla="*/ 2943732 w 7645272"/>
              <a:gd name="connsiteY25" fmla="*/ 3378961 h 6864982"/>
              <a:gd name="connsiteX26" fmla="*/ 2700653 w 7645272"/>
              <a:gd name="connsiteY26" fmla="*/ 3531233 h 6864982"/>
              <a:gd name="connsiteX27" fmla="*/ 2645028 w 7645272"/>
              <a:gd name="connsiteY27" fmla="*/ 3446143 h 6864982"/>
              <a:gd name="connsiteX28" fmla="*/ 2645155 w 7645272"/>
              <a:gd name="connsiteY28" fmla="*/ 3446143 h 6864982"/>
              <a:gd name="connsiteX29" fmla="*/ 2891535 w 7645272"/>
              <a:gd name="connsiteY29" fmla="*/ 3291839 h 6864982"/>
              <a:gd name="connsiteX30" fmla="*/ 3401441 w 7645272"/>
              <a:gd name="connsiteY30" fmla="*/ 3012566 h 6864982"/>
              <a:gd name="connsiteX31" fmla="*/ 3446779 w 7645272"/>
              <a:gd name="connsiteY31" fmla="*/ 3103497 h 6864982"/>
              <a:gd name="connsiteX32" fmla="*/ 3192526 w 7645272"/>
              <a:gd name="connsiteY32" fmla="*/ 3236340 h 6864982"/>
              <a:gd name="connsiteX33" fmla="*/ 3143758 w 7645272"/>
              <a:gd name="connsiteY33" fmla="*/ 3147186 h 6864982"/>
              <a:gd name="connsiteX34" fmla="*/ 3401441 w 7645272"/>
              <a:gd name="connsiteY34" fmla="*/ 3012566 h 6864982"/>
              <a:gd name="connsiteX35" fmla="*/ 3931664 w 7645272"/>
              <a:gd name="connsiteY35" fmla="*/ 2773806 h 6864982"/>
              <a:gd name="connsiteX36" fmla="*/ 3969764 w 7645272"/>
              <a:gd name="connsiteY36" fmla="*/ 2868040 h 6864982"/>
              <a:gd name="connsiteX37" fmla="*/ 3705986 w 7645272"/>
              <a:gd name="connsiteY37" fmla="*/ 2980689 h 6864982"/>
              <a:gd name="connsiteX38" fmla="*/ 3705859 w 7645272"/>
              <a:gd name="connsiteY38" fmla="*/ 2980689 h 6864982"/>
              <a:gd name="connsiteX39" fmla="*/ 3664202 w 7645272"/>
              <a:gd name="connsiteY39" fmla="*/ 2887979 h 6864982"/>
              <a:gd name="connsiteX40" fmla="*/ 3931664 w 7645272"/>
              <a:gd name="connsiteY40" fmla="*/ 2773806 h 6864982"/>
              <a:gd name="connsiteX41" fmla="*/ 4479035 w 7645272"/>
              <a:gd name="connsiteY41" fmla="*/ 2577209 h 6864982"/>
              <a:gd name="connsiteX42" fmla="*/ 4509642 w 7645272"/>
              <a:gd name="connsiteY42" fmla="*/ 2674109 h 6864982"/>
              <a:gd name="connsiteX43" fmla="*/ 4237862 w 7645272"/>
              <a:gd name="connsiteY43" fmla="*/ 2765931 h 6864982"/>
              <a:gd name="connsiteX44" fmla="*/ 4203445 w 7645272"/>
              <a:gd name="connsiteY44" fmla="*/ 2670300 h 6864982"/>
              <a:gd name="connsiteX45" fmla="*/ 4479035 w 7645272"/>
              <a:gd name="connsiteY45" fmla="*/ 2577209 h 6864982"/>
              <a:gd name="connsiteX46" fmla="*/ 5039866 w 7645272"/>
              <a:gd name="connsiteY46" fmla="*/ 2423539 h 6864982"/>
              <a:gd name="connsiteX47" fmla="*/ 5062853 w 7645272"/>
              <a:gd name="connsiteY47" fmla="*/ 2522472 h 6864982"/>
              <a:gd name="connsiteX48" fmla="*/ 5062980 w 7645272"/>
              <a:gd name="connsiteY48" fmla="*/ 2522472 h 6864982"/>
              <a:gd name="connsiteX49" fmla="*/ 4784850 w 7645272"/>
              <a:gd name="connsiteY49" fmla="*/ 2592957 h 6864982"/>
              <a:gd name="connsiteX50" fmla="*/ 4757926 w 7645272"/>
              <a:gd name="connsiteY50" fmla="*/ 2494913 h 6864982"/>
              <a:gd name="connsiteX51" fmla="*/ 5039866 w 7645272"/>
              <a:gd name="connsiteY51" fmla="*/ 2423539 h 6864982"/>
              <a:gd name="connsiteX52" fmla="*/ 5610985 w 7645272"/>
              <a:gd name="connsiteY52" fmla="*/ 2313811 h 6864982"/>
              <a:gd name="connsiteX53" fmla="*/ 5626225 w 7645272"/>
              <a:gd name="connsiteY53" fmla="*/ 2414268 h 6864982"/>
              <a:gd name="connsiteX54" fmla="*/ 5343523 w 7645272"/>
              <a:gd name="connsiteY54" fmla="*/ 2462909 h 6864982"/>
              <a:gd name="connsiteX55" fmla="*/ 5324347 w 7645272"/>
              <a:gd name="connsiteY55" fmla="*/ 2363087 h 6864982"/>
              <a:gd name="connsiteX56" fmla="*/ 5610985 w 7645272"/>
              <a:gd name="connsiteY56" fmla="*/ 2313811 h 6864982"/>
              <a:gd name="connsiteX57" fmla="*/ 7640700 w 7645272"/>
              <a:gd name="connsiteY57" fmla="*/ 2284601 h 6864982"/>
              <a:gd name="connsiteX58" fmla="*/ 7645272 w 7645272"/>
              <a:gd name="connsiteY58" fmla="*/ 2285236 h 6864982"/>
              <a:gd name="connsiteX59" fmla="*/ 7645272 w 7645272"/>
              <a:gd name="connsiteY59" fmla="*/ 2387725 h 6864982"/>
              <a:gd name="connsiteX60" fmla="*/ 7628254 w 7645272"/>
              <a:gd name="connsiteY60" fmla="*/ 2385566 h 6864982"/>
              <a:gd name="connsiteX61" fmla="*/ 7640700 w 7645272"/>
              <a:gd name="connsiteY61" fmla="*/ 2284728 h 6864982"/>
              <a:gd name="connsiteX62" fmla="*/ 6188962 w 7645272"/>
              <a:gd name="connsiteY62" fmla="*/ 2248787 h 6864982"/>
              <a:gd name="connsiteX63" fmla="*/ 6196328 w 7645272"/>
              <a:gd name="connsiteY63" fmla="*/ 2350133 h 6864982"/>
              <a:gd name="connsiteX64" fmla="*/ 6196201 w 7645272"/>
              <a:gd name="connsiteY64" fmla="*/ 2350133 h 6864982"/>
              <a:gd name="connsiteX65" fmla="*/ 5910578 w 7645272"/>
              <a:gd name="connsiteY65" fmla="*/ 2376676 h 6864982"/>
              <a:gd name="connsiteX66" fmla="*/ 5899275 w 7645272"/>
              <a:gd name="connsiteY66" fmla="*/ 2275711 h 6864982"/>
              <a:gd name="connsiteX67" fmla="*/ 6188962 w 7645272"/>
              <a:gd name="connsiteY67" fmla="*/ 2248787 h 6864982"/>
              <a:gd name="connsiteX68" fmla="*/ 7061071 w 7645272"/>
              <a:gd name="connsiteY68" fmla="*/ 2236215 h 6864982"/>
              <a:gd name="connsiteX69" fmla="*/ 7351393 w 7645272"/>
              <a:gd name="connsiteY69" fmla="*/ 2254758 h 6864982"/>
              <a:gd name="connsiteX70" fmla="*/ 7342885 w 7645272"/>
              <a:gd name="connsiteY70" fmla="*/ 2355976 h 6864982"/>
              <a:gd name="connsiteX71" fmla="*/ 7056626 w 7645272"/>
              <a:gd name="connsiteY71" fmla="*/ 2337688 h 6864982"/>
              <a:gd name="connsiteX72" fmla="*/ 6770241 w 7645272"/>
              <a:gd name="connsiteY72" fmla="*/ 2229103 h 6864982"/>
              <a:gd name="connsiteX73" fmla="*/ 6769734 w 7645272"/>
              <a:gd name="connsiteY73" fmla="*/ 2330703 h 6864982"/>
              <a:gd name="connsiteX74" fmla="*/ 6482840 w 7645272"/>
              <a:gd name="connsiteY74" fmla="*/ 2334894 h 6864982"/>
              <a:gd name="connsiteX75" fmla="*/ 6479411 w 7645272"/>
              <a:gd name="connsiteY75" fmla="*/ 2233294 h 6864982"/>
              <a:gd name="connsiteX76" fmla="*/ 6770241 w 7645272"/>
              <a:gd name="connsiteY76" fmla="*/ 2229103 h 6864982"/>
              <a:gd name="connsiteX77" fmla="*/ 4017263 w 7645272"/>
              <a:gd name="connsiteY77" fmla="*/ 0 h 6864982"/>
              <a:gd name="connsiteX78" fmla="*/ 4134992 w 7645272"/>
              <a:gd name="connsiteY78" fmla="*/ 0 h 6864982"/>
              <a:gd name="connsiteX79" fmla="*/ 1556386 w 7645272"/>
              <a:gd name="connsiteY79" fmla="*/ 4406390 h 6864982"/>
              <a:gd name="connsiteX80" fmla="*/ 1581532 w 7645272"/>
              <a:gd name="connsiteY80" fmla="*/ 4432044 h 6864982"/>
              <a:gd name="connsiteX81" fmla="*/ 1484377 w 7645272"/>
              <a:gd name="connsiteY81" fmla="*/ 4529326 h 6864982"/>
              <a:gd name="connsiteX82" fmla="*/ 117729 w 7645272"/>
              <a:gd name="connsiteY82" fmla="*/ 6864856 h 6864982"/>
              <a:gd name="connsiteX83" fmla="*/ 0 w 7645272"/>
              <a:gd name="connsiteY83" fmla="*/ 6864856 h 68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2" h="6864982">
                <a:moveTo>
                  <a:pt x="6769180" y="5280909"/>
                </a:moveTo>
                <a:cubicBezTo>
                  <a:pt x="7034694" y="5276839"/>
                  <a:pt x="7300864" y="5292055"/>
                  <a:pt x="7566659" y="5326631"/>
                </a:cubicBezTo>
                <a:cubicBezTo>
                  <a:pt x="7592947" y="5329933"/>
                  <a:pt x="7619110" y="5333616"/>
                  <a:pt x="7645272" y="5337426"/>
                </a:cubicBezTo>
                <a:lnTo>
                  <a:pt x="7645272" y="5440169"/>
                </a:lnTo>
                <a:cubicBezTo>
                  <a:pt x="7614664" y="5435724"/>
                  <a:pt x="7584058" y="5431279"/>
                  <a:pt x="7553450" y="5427342"/>
                </a:cubicBezTo>
                <a:cubicBezTo>
                  <a:pt x="6857745" y="5336918"/>
                  <a:pt x="6159372" y="5381495"/>
                  <a:pt x="5477509" y="5559930"/>
                </a:cubicBezTo>
                <a:cubicBezTo>
                  <a:pt x="4795772" y="5738365"/>
                  <a:pt x="4164963" y="6041641"/>
                  <a:pt x="3602736" y="6461249"/>
                </a:cubicBezTo>
                <a:cubicBezTo>
                  <a:pt x="3434334" y="6586853"/>
                  <a:pt x="3274567" y="6721854"/>
                  <a:pt x="3123057" y="6864982"/>
                </a:cubicBezTo>
                <a:lnTo>
                  <a:pt x="2976625" y="6864982"/>
                </a:lnTo>
                <a:cubicBezTo>
                  <a:pt x="3153282" y="6691373"/>
                  <a:pt x="3341749" y="6529194"/>
                  <a:pt x="3542028" y="6379715"/>
                </a:cubicBezTo>
                <a:cubicBezTo>
                  <a:pt x="4114798" y="5952233"/>
                  <a:pt x="4757291" y="5643242"/>
                  <a:pt x="5451854" y="5461505"/>
                </a:cubicBezTo>
                <a:lnTo>
                  <a:pt x="5451854" y="5461632"/>
                </a:lnTo>
                <a:cubicBezTo>
                  <a:pt x="5885956" y="5348047"/>
                  <a:pt x="6326656" y="5287692"/>
                  <a:pt x="6769180" y="5280909"/>
                </a:cubicBezTo>
                <a:close/>
                <a:moveTo>
                  <a:pt x="1944751" y="3965319"/>
                </a:moveTo>
                <a:lnTo>
                  <a:pt x="2010029" y="4043297"/>
                </a:lnTo>
                <a:cubicBezTo>
                  <a:pt x="1937004" y="4104384"/>
                  <a:pt x="1864360" y="4167757"/>
                  <a:pt x="1793875" y="4231638"/>
                </a:cubicBezTo>
                <a:lnTo>
                  <a:pt x="1725676" y="4156327"/>
                </a:lnTo>
                <a:lnTo>
                  <a:pt x="1725549" y="4156327"/>
                </a:lnTo>
                <a:cubicBezTo>
                  <a:pt x="1797050" y="4091557"/>
                  <a:pt x="1870710" y="4027295"/>
                  <a:pt x="1944751" y="3965319"/>
                </a:cubicBezTo>
                <a:close/>
                <a:moveTo>
                  <a:pt x="2404998" y="3609973"/>
                </a:moveTo>
                <a:lnTo>
                  <a:pt x="2463927" y="3692777"/>
                </a:lnTo>
                <a:cubicBezTo>
                  <a:pt x="2386330" y="3747895"/>
                  <a:pt x="2308860" y="3805426"/>
                  <a:pt x="2233548" y="3863592"/>
                </a:cubicBezTo>
                <a:lnTo>
                  <a:pt x="2171446" y="3783201"/>
                </a:lnTo>
                <a:cubicBezTo>
                  <a:pt x="2247773" y="3724146"/>
                  <a:pt x="2326386" y="3665853"/>
                  <a:pt x="2404998" y="3609973"/>
                </a:cubicBezTo>
                <a:close/>
                <a:moveTo>
                  <a:pt x="2891535" y="3291839"/>
                </a:moveTo>
                <a:lnTo>
                  <a:pt x="2943732" y="3378961"/>
                </a:lnTo>
                <a:cubicBezTo>
                  <a:pt x="2862071" y="3427983"/>
                  <a:pt x="2780283" y="3479163"/>
                  <a:pt x="2700653" y="3531233"/>
                </a:cubicBezTo>
                <a:lnTo>
                  <a:pt x="2645028" y="3446143"/>
                </a:lnTo>
                <a:lnTo>
                  <a:pt x="2645155" y="3446143"/>
                </a:lnTo>
                <a:cubicBezTo>
                  <a:pt x="2725800" y="3393439"/>
                  <a:pt x="2808731" y="3341495"/>
                  <a:pt x="2891535" y="3291839"/>
                </a:cubicBezTo>
                <a:close/>
                <a:moveTo>
                  <a:pt x="3401441" y="3012566"/>
                </a:moveTo>
                <a:lnTo>
                  <a:pt x="3446779" y="3103497"/>
                </a:lnTo>
                <a:cubicBezTo>
                  <a:pt x="3361562" y="3145916"/>
                  <a:pt x="3275965" y="3190620"/>
                  <a:pt x="3192526" y="3236340"/>
                </a:cubicBezTo>
                <a:lnTo>
                  <a:pt x="3143758" y="3147186"/>
                </a:lnTo>
                <a:cubicBezTo>
                  <a:pt x="3228340" y="3100831"/>
                  <a:pt x="3315081" y="3055619"/>
                  <a:pt x="3401441" y="3012566"/>
                </a:cubicBezTo>
                <a:close/>
                <a:moveTo>
                  <a:pt x="3931664" y="2773806"/>
                </a:moveTo>
                <a:lnTo>
                  <a:pt x="3969764" y="2868040"/>
                </a:lnTo>
                <a:cubicBezTo>
                  <a:pt x="3881499" y="2903727"/>
                  <a:pt x="3792726" y="2941573"/>
                  <a:pt x="3705986" y="2980689"/>
                </a:cubicBezTo>
                <a:lnTo>
                  <a:pt x="3705859" y="2980689"/>
                </a:lnTo>
                <a:lnTo>
                  <a:pt x="3664202" y="2887979"/>
                </a:lnTo>
                <a:cubicBezTo>
                  <a:pt x="3752214" y="2848355"/>
                  <a:pt x="3842129" y="2810001"/>
                  <a:pt x="3931664" y="2773806"/>
                </a:cubicBezTo>
                <a:close/>
                <a:moveTo>
                  <a:pt x="4479035" y="2577209"/>
                </a:moveTo>
                <a:lnTo>
                  <a:pt x="4509642" y="2674109"/>
                </a:lnTo>
                <a:cubicBezTo>
                  <a:pt x="4418964" y="2702812"/>
                  <a:pt x="4327523" y="2733672"/>
                  <a:pt x="4237862" y="2765931"/>
                </a:cubicBezTo>
                <a:lnTo>
                  <a:pt x="4203445" y="2670300"/>
                </a:lnTo>
                <a:cubicBezTo>
                  <a:pt x="4294377" y="2637660"/>
                  <a:pt x="4387087" y="2606291"/>
                  <a:pt x="4479035" y="2577209"/>
                </a:cubicBezTo>
                <a:close/>
                <a:moveTo>
                  <a:pt x="5039866" y="2423539"/>
                </a:moveTo>
                <a:lnTo>
                  <a:pt x="5062853" y="2522472"/>
                </a:lnTo>
                <a:lnTo>
                  <a:pt x="5062980" y="2522472"/>
                </a:lnTo>
                <a:cubicBezTo>
                  <a:pt x="4970270" y="2544062"/>
                  <a:pt x="4876671" y="2567811"/>
                  <a:pt x="4784850" y="2592957"/>
                </a:cubicBezTo>
                <a:lnTo>
                  <a:pt x="4757926" y="2494913"/>
                </a:lnTo>
                <a:cubicBezTo>
                  <a:pt x="4851017" y="2469386"/>
                  <a:pt x="4945886" y="2445383"/>
                  <a:pt x="5039866" y="2423539"/>
                </a:cubicBezTo>
                <a:close/>
                <a:moveTo>
                  <a:pt x="5610985" y="2313811"/>
                </a:moveTo>
                <a:lnTo>
                  <a:pt x="5626225" y="2414268"/>
                </a:lnTo>
                <a:cubicBezTo>
                  <a:pt x="5532246" y="2428619"/>
                  <a:pt x="5437122" y="2445002"/>
                  <a:pt x="5343523" y="2462909"/>
                </a:cubicBezTo>
                <a:lnTo>
                  <a:pt x="5324347" y="2363087"/>
                </a:lnTo>
                <a:cubicBezTo>
                  <a:pt x="5419216" y="2344926"/>
                  <a:pt x="5515609" y="2328289"/>
                  <a:pt x="5610985" y="2313811"/>
                </a:cubicBezTo>
                <a:close/>
                <a:moveTo>
                  <a:pt x="7640700" y="2284601"/>
                </a:moveTo>
                <a:cubicBezTo>
                  <a:pt x="7642224" y="2284855"/>
                  <a:pt x="7643748" y="2284982"/>
                  <a:pt x="7645272" y="2285236"/>
                </a:cubicBezTo>
                <a:lnTo>
                  <a:pt x="7645272" y="2387725"/>
                </a:lnTo>
                <a:cubicBezTo>
                  <a:pt x="7639684" y="2387090"/>
                  <a:pt x="7633969" y="2386328"/>
                  <a:pt x="7628254" y="2385566"/>
                </a:cubicBezTo>
                <a:lnTo>
                  <a:pt x="7640700" y="2284728"/>
                </a:lnTo>
                <a:close/>
                <a:moveTo>
                  <a:pt x="6188962" y="2248787"/>
                </a:moveTo>
                <a:lnTo>
                  <a:pt x="6196328" y="2350133"/>
                </a:lnTo>
                <a:lnTo>
                  <a:pt x="6196201" y="2350133"/>
                </a:lnTo>
                <a:cubicBezTo>
                  <a:pt x="6101205" y="2357118"/>
                  <a:pt x="6005193" y="2366008"/>
                  <a:pt x="5910578" y="2376676"/>
                </a:cubicBezTo>
                <a:lnTo>
                  <a:pt x="5899275" y="2275711"/>
                </a:lnTo>
                <a:cubicBezTo>
                  <a:pt x="5995160" y="2264916"/>
                  <a:pt x="6092697" y="2255772"/>
                  <a:pt x="6188962" y="2248787"/>
                </a:cubicBezTo>
                <a:close/>
                <a:moveTo>
                  <a:pt x="7061071" y="2236215"/>
                </a:moveTo>
                <a:cubicBezTo>
                  <a:pt x="7157591" y="2240406"/>
                  <a:pt x="7255254" y="2246756"/>
                  <a:pt x="7351393" y="2254758"/>
                </a:cubicBezTo>
                <a:lnTo>
                  <a:pt x="7342885" y="2355976"/>
                </a:lnTo>
                <a:cubicBezTo>
                  <a:pt x="7248142" y="2348103"/>
                  <a:pt x="7151749" y="2341879"/>
                  <a:pt x="7056626" y="2337688"/>
                </a:cubicBezTo>
                <a:close/>
                <a:moveTo>
                  <a:pt x="6770241" y="2229103"/>
                </a:moveTo>
                <a:lnTo>
                  <a:pt x="6769734" y="2330703"/>
                </a:lnTo>
                <a:cubicBezTo>
                  <a:pt x="6674356" y="2330195"/>
                  <a:pt x="6578090" y="2331719"/>
                  <a:pt x="6482840" y="2334894"/>
                </a:cubicBezTo>
                <a:lnTo>
                  <a:pt x="6479411" y="2233294"/>
                </a:lnTo>
                <a:cubicBezTo>
                  <a:pt x="6575931" y="2229992"/>
                  <a:pt x="6673722" y="2228595"/>
                  <a:pt x="6770241" y="2229103"/>
                </a:cubicBezTo>
                <a:close/>
                <a:moveTo>
                  <a:pt x="4017263" y="0"/>
                </a:moveTo>
                <a:lnTo>
                  <a:pt x="4134992" y="0"/>
                </a:lnTo>
                <a:lnTo>
                  <a:pt x="1556386" y="4406390"/>
                </a:lnTo>
                <a:lnTo>
                  <a:pt x="1581532" y="4432044"/>
                </a:lnTo>
                <a:cubicBezTo>
                  <a:pt x="1548893" y="4464048"/>
                  <a:pt x="1516254" y="4496814"/>
                  <a:pt x="1484377" y="4529326"/>
                </a:cubicBezTo>
                <a:lnTo>
                  <a:pt x="117729" y="6864856"/>
                </a:lnTo>
                <a:lnTo>
                  <a:pt x="0" y="6864856"/>
                </a:lnTo>
                <a:close/>
              </a:path>
            </a:pathLst>
          </a:custGeom>
          <a:solidFill>
            <a:schemeClr val="accent6">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3FAEC"/>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65E0045D-54DC-0641-B09A-788143624241}"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17F74BF1-D94E-3BC6-D7A6-7061A16B6D3A}"/>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3403641-F0CB-D996-5F14-D08B77D0E67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FD715D11-C4B1-C051-1618-22558B8E119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632FA072-D707-46D9-C7D0-8ACB6E6F85E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9BD1A0-976A-93E8-9D70-239B97FD70A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2D762D5-3C46-DEA5-D15A-C7D46175CC3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E9BB58E-A22E-FB7D-D704-C652FAACAC5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57DFF35C-5062-2E96-5478-E929D5D508F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61534FE-BCBC-FE15-FC96-24E5B27903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B0194C-7BAA-FEAF-AF65-358603D832E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12215EC1-74E3-1C70-4B6A-3C0337E177A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FEEFD6-7FCD-6719-CCF7-EF6DC25544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19E66697-7EDB-FF3F-1890-90DE7FDFFB5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337DF6F-C418-6809-0804-5D1BDE237BD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9B49FC78-872F-2B23-1B79-FDCAE0A1DEA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9AABA09-5548-8D2F-FA9B-F47C7E39BD7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3C40574D-815D-37AD-DC71-22F7DE5528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FFC105FB-23C6-78D9-56BE-11508C559BB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53930475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Indhold grøn m smalt billede til højre - stor grafik">
    <p:bg>
      <p:bgPr>
        <a:solidFill>
          <a:srgbClr val="4B771D"/>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D59B6460-C0D9-FE67-052E-84827D678344}"/>
              </a:ext>
            </a:extLst>
          </p:cNvPr>
          <p:cNvSpPr/>
          <p:nvPr userDrawn="1"/>
        </p:nvSpPr>
        <p:spPr>
          <a:xfrm flipH="1">
            <a:off x="-6223" y="0"/>
            <a:ext cx="12198223" cy="6864858"/>
          </a:xfrm>
          <a:custGeom>
            <a:avLst/>
            <a:gdLst>
              <a:gd name="connsiteX0" fmla="*/ 8602473 w 12198223"/>
              <a:gd name="connsiteY0" fmla="*/ 0 h 6864858"/>
              <a:gd name="connsiteX1" fmla="*/ 12198223 w 12198223"/>
              <a:gd name="connsiteY1" fmla="*/ 0 h 6864858"/>
              <a:gd name="connsiteX2" fmla="*/ 12198223 w 12198223"/>
              <a:gd name="connsiteY2" fmla="*/ 4640326 h 6864858"/>
              <a:gd name="connsiteX3" fmla="*/ 9225788 w 12198223"/>
              <a:gd name="connsiteY3" fmla="*/ 5226431 h 6864858"/>
              <a:gd name="connsiteX4" fmla="*/ 8602473 w 12198223"/>
              <a:gd name="connsiteY4" fmla="*/ 0 h 6864858"/>
              <a:gd name="connsiteX5" fmla="*/ 3397123 w 12198223"/>
              <a:gd name="connsiteY5" fmla="*/ 0 h 6864858"/>
              <a:gd name="connsiteX6" fmla="*/ 7809103 w 12198223"/>
              <a:gd name="connsiteY6" fmla="*/ 0 h 6864858"/>
              <a:gd name="connsiteX7" fmla="*/ 3800729 w 12198223"/>
              <a:gd name="connsiteY7" fmla="*/ 6864858 h 6864858"/>
              <a:gd name="connsiteX8" fmla="*/ 0 w 12198223"/>
              <a:gd name="connsiteY8" fmla="*/ 6864858 h 6864858"/>
              <a:gd name="connsiteX9" fmla="*/ 0 w 12198223"/>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8602473" y="0"/>
                </a:moveTo>
                <a:lnTo>
                  <a:pt x="12198223" y="0"/>
                </a:lnTo>
                <a:lnTo>
                  <a:pt x="12198223"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accent6">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3FAEC"/>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7AD3949E-76F5-4D45-8EED-5EB85716CDDC}"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61F028DD-175E-23C0-A323-7A01F406BAA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5C0B107-F9B3-149E-2ED7-9137E133904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9399CB5-BC9D-F348-9411-955B6F6CCCB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463455AD-29F2-F0DF-1B72-A73A534419D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93397D5D-172C-4F7F-A416-2576B23A409B}"/>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36BCB4C2-B1C7-92BD-557E-E89F631259BC}"/>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4739A1D-629F-FB79-5AD0-FCB2E74ABA0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CA4976B-CAB3-8A6F-B0E3-7CF136C3C98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56972A7-E8F5-DDC5-7C14-A4CB52476E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B2D8E1D-EDD7-5624-3336-DE6802E4F8E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88314B7-0630-0007-8FC4-F422E1D811D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25BD2A-5017-C2A3-1257-B891B61DBE9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DB40AFA-E4AE-5859-59CE-BFE9FF351EE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35D9D8B-8844-9F81-ED33-EA3CD002502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A35FEA6-7F24-1DC0-83CD-B710AD0796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DB89EC9-F60E-E7A1-6006-FC464FDAAEC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9B67C25-29D7-4C09-361E-ADF51A08C4D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A34FECE-CA0F-B1B7-8195-943ADD4D6C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32392389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Indhold grøn m smalt billede til venstre - normal grafik">
    <p:bg>
      <p:bgPr>
        <a:solidFill>
          <a:srgbClr val="4B771D"/>
        </a:solidFill>
        <a:effectLst/>
      </p:bgPr>
    </p:bg>
    <p:spTree>
      <p:nvGrpSpPr>
        <p:cNvPr id="1" name=""/>
        <p:cNvGrpSpPr/>
        <p:nvPr/>
      </p:nvGrpSpPr>
      <p:grpSpPr>
        <a:xfrm>
          <a:off x="0" y="0"/>
          <a:ext cx="0" cy="0"/>
          <a:chOff x="0" y="0"/>
          <a:chExt cx="0" cy="0"/>
        </a:xfrm>
      </p:grpSpPr>
      <p:sp>
        <p:nvSpPr>
          <p:cNvPr id="15" name="Grafik 10">
            <a:extLst>
              <a:ext uri="{FF2B5EF4-FFF2-40B4-BE49-F238E27FC236}">
                <a16:creationId xmlns:a16="http://schemas.microsoft.com/office/drawing/2014/main" id="{F1A6540A-B4CA-C45D-5F9B-9ADC2B7CEB4C}"/>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6">
              <a:alpha val="25000"/>
            </a:schemeClr>
          </a:solidFill>
          <a:ln w="8096"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3FAEC"/>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28298D9A-32D2-E94F-A119-23E901E7A2C3}"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41A8D27-7FD1-4A70-ED32-A505738BBC2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2C3C779B-A50C-BBD9-81E5-6790306CC30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FB353A88-9C7B-9505-7840-DB33FEA09BF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35CAB45-BDB2-6995-2C5A-E85000EB85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9B3EDE-291C-1776-83B5-15E5BA6160D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096F25-2952-463A-F5BA-C74FCBB167F4}"/>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270E2BE-B848-C1C2-A4AA-B7AB419096A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07B0ED9-6011-E932-96FE-D113B683042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A98A23B-D720-7BD3-4C7D-A9D8FAD7B99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8F76048-3619-93C4-3EAE-CADCB57DC64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A1629B17-A66F-773C-BD11-9115E0E2927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B466D2D-08A0-D051-937F-3D93A4E1BF4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FEA226D-AA4B-94FE-1F27-0FDE4929DD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799BB3D-D32D-88CE-5903-0E455E160C7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D040D542-75D7-095F-C449-81C8C647035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228957-9BA2-F4AC-D759-1031144BF0C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EA71264-2202-8D4C-D92C-6A9F97E5364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69B9163-999B-893F-8A5E-3FF14E0FD15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92261223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Indhold grøn m smalt billede til venstre - stor grafik">
    <p:bg>
      <p:bgPr>
        <a:solidFill>
          <a:srgbClr val="4B771D"/>
        </a:solidFill>
        <a:effectLst/>
      </p:bgPr>
    </p:bg>
    <p:spTree>
      <p:nvGrpSpPr>
        <p:cNvPr id="1" name=""/>
        <p:cNvGrpSpPr/>
        <p:nvPr/>
      </p:nvGrpSpPr>
      <p:grpSpPr>
        <a:xfrm>
          <a:off x="0" y="0"/>
          <a:ext cx="0" cy="0"/>
          <a:chOff x="0" y="0"/>
          <a:chExt cx="0" cy="0"/>
        </a:xfrm>
      </p:grpSpPr>
      <p:sp>
        <p:nvSpPr>
          <p:cNvPr id="15" name="Grafik 4">
            <a:extLst>
              <a:ext uri="{FF2B5EF4-FFF2-40B4-BE49-F238E27FC236}">
                <a16:creationId xmlns:a16="http://schemas.microsoft.com/office/drawing/2014/main" id="{CB817E57-FA50-4E21-CEF9-D20F1F8E5A9B}"/>
              </a:ext>
            </a:extLst>
          </p:cNvPr>
          <p:cNvSpPr/>
          <p:nvPr userDrawn="1"/>
        </p:nvSpPr>
        <p:spPr>
          <a:xfrm>
            <a:off x="-5080" y="-6858"/>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6">
              <a:alpha val="25000"/>
            </a:schemeClr>
          </a:solidFill>
          <a:ln w="12700"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3FAEC"/>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332E6BDE-D299-D743-917B-508967916C43}"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75079AC2-5EEB-2400-DA3A-14473D21C51F}"/>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AD8A9954-C77B-10D5-E086-C0F939F2E45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19D563A0-80BE-AC5B-AC54-2E52C126C16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CC1D796-6120-2837-0FD1-CEF5B39426D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71AE9E37-3847-6CBC-8605-AC40F668E22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DBCBD78-F4CA-CEA5-1E99-9D2698402CB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49C9D2D-1A9E-1192-E72A-1802E7E91112}"/>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A78545-40BB-5781-AE86-C507B887A764}"/>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95C29F4-5F7E-9BC0-70BA-B5D8A4B7D71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EB80CAF5-3C57-66D7-56FD-F8688E12FC6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07F479-46A9-8F44-9B6D-EE0C7C39AF3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0583EDC-E76E-439A-3893-4B6DDF81CE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0EBB5B2-0ECB-0282-5863-A9FEB8B07D3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2A9649-CD11-06DB-0AE7-AD8608D78FEF}"/>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0ABD0AF-601A-1732-9293-4E9E5AB8E22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905DC12-258A-88E4-EDAA-3389EF74C2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203D123-2743-E725-394E-5B4C18E87DD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17F4565F-300C-DF7C-88FA-CEE89808737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58536281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mørk tekst - grøn">
    <p:bg>
      <p:bgPr>
        <a:solidFill>
          <a:srgbClr val="E1F2CF"/>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tx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p>
            <a:fld id="{D6A0DD26-9E8C-664C-BF68-F9AD9312E44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346822371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lys tekst - grøn">
    <p:bg>
      <p:bgPr>
        <a:solidFill>
          <a:srgbClr val="4B771D"/>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1631B5C3-81F7-7341-B6A9-952642EF2656}"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221406486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Kapitel m billede grøn">
    <p:bg>
      <p:bgPr>
        <a:solidFill>
          <a:srgbClr val="4B771D"/>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0"/>
            <a:ext cx="5943867" cy="6858000"/>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5464444"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562535B8-A194-CD4B-8674-F45451EA1E2B}"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454CFE0B-8B87-D3B4-ED03-69B2DBB975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850E0578-A110-3EF5-9A28-EC522FABAD7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89EAABC-E3E5-EB9F-22DE-074541A76F92}"/>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E77EE460-99AD-166A-26B5-FC5158D3B3B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2C105C-03AF-979D-8608-E2A1CF304C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FB0BA94-0B40-5FC4-B304-93D6DA75754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EA0F83B-E4CC-BDC0-1E15-CE8C9B15361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69321899-26C4-91E4-4B5D-2C1561092C2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598EA06-6490-51EF-550E-88E99C70789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A19EEC8-2742-9EBB-3A8A-BCAF5CDE3C2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D3E661B-44D2-C7D6-195B-89F15EE0628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6373CA5-0056-F6A8-A6EA-6461821BEF8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51035CF-ADAD-0685-7FFA-F9B2C375991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AB497091-E8CD-D773-3EA7-ACC9DAF9E45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80E4C39-FF21-1C81-5F6B-7A8091070C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D0CCBD-25B1-5798-7197-E6C108D5AB6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06E4757-2FA0-AC95-17E0-12AC864AAB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1E3FBD95-6B69-CC72-FCAF-505126A6D6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0838475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Kapitel m stor tekst på hvid - grøn">
    <p:bg>
      <p:bgPr>
        <a:solidFill>
          <a:schemeClr val="bg2"/>
        </a:solidFill>
        <a:effectLst/>
      </p:bgPr>
    </p:bg>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tx2"/>
                </a:solidFill>
              </a:defRPr>
            </a:lvl1pPr>
          </a:lstStyle>
          <a:p>
            <a:fld id="{4ACFB07C-12A0-2844-8C0D-D3FFBD563307}"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tx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tx2"/>
                </a:solidFill>
              </a:defRPr>
            </a:lvl1pPr>
          </a:lstStyle>
          <a:p>
            <a:fld id="{67E69006-4EAA-9F48-A2A8-3E5B4E2EFF89}" type="slidenum">
              <a:rPr lang="da-DK" smtClean="0"/>
              <a:pPr/>
              <a:t>‹nr.›</a:t>
            </a:fld>
            <a:endParaRPr lang="da-DK"/>
          </a:p>
        </p:txBody>
      </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rgbClr val="4B771D"/>
                </a:solidFill>
              </a:defRPr>
            </a:lvl1pPr>
          </a:lstStyle>
          <a:p>
            <a:r>
              <a:rPr lang="da-DK" dirty="0"/>
              <a:t>Klik for at redigere titeltypografien i masteren</a:t>
            </a:r>
          </a:p>
        </p:txBody>
      </p:sp>
      <p:grpSp>
        <p:nvGrpSpPr>
          <p:cNvPr id="9" name="Gruppe 8">
            <a:extLst>
              <a:ext uri="{FF2B5EF4-FFF2-40B4-BE49-F238E27FC236}">
                <a16:creationId xmlns:a16="http://schemas.microsoft.com/office/drawing/2014/main" id="{4D5B2C45-FC28-3941-5CC6-0E85107D5728}"/>
              </a:ext>
            </a:extLst>
          </p:cNvPr>
          <p:cNvGrpSpPr/>
          <p:nvPr userDrawn="1"/>
        </p:nvGrpSpPr>
        <p:grpSpPr>
          <a:xfrm>
            <a:off x="484540" y="6202096"/>
            <a:ext cx="1329659" cy="289897"/>
            <a:chOff x="484540" y="6202096"/>
            <a:chExt cx="1329659" cy="289897"/>
          </a:xfrm>
        </p:grpSpPr>
        <p:sp>
          <p:nvSpPr>
            <p:cNvPr id="18" name="Kombinationstegning 17">
              <a:extLst>
                <a:ext uri="{FF2B5EF4-FFF2-40B4-BE49-F238E27FC236}">
                  <a16:creationId xmlns:a16="http://schemas.microsoft.com/office/drawing/2014/main" id="{4E2788C7-EEB8-E599-C5D7-3BDF3EADFC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F7606C-8A45-494C-EDE1-DF319294D9F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DA75945-5AB7-78FB-B494-9E140853A2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72198F77-1DAB-22AA-C0BD-248772BC53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F58800B-00B2-9E29-42E0-64400FBCD4F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BF54EE40-32F4-0B75-37D3-83CDC824612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CDF5BD7-DA42-E7D4-CBC9-54BAB21623E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55350C32-AF23-6C28-CD33-44F64789788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34" name="Kombinationstegning 33">
              <a:extLst>
                <a:ext uri="{FF2B5EF4-FFF2-40B4-BE49-F238E27FC236}">
                  <a16:creationId xmlns:a16="http://schemas.microsoft.com/office/drawing/2014/main" id="{563E0C62-4F96-B954-B395-738CB0E3320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FCE8578B-2076-7FFF-0E31-1F4C5BCF85C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FEAD6F3E-7E24-001F-7D69-E9854A0BC8E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FEA9F6FA-FD8B-7708-2E07-327D6A62CA7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F046CDFB-1E84-90EB-2525-0532DD9910D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39" name="Kombinationstegning 38">
              <a:extLst>
                <a:ext uri="{FF2B5EF4-FFF2-40B4-BE49-F238E27FC236}">
                  <a16:creationId xmlns:a16="http://schemas.microsoft.com/office/drawing/2014/main" id="{E0A06923-B781-17A0-87C7-925B14AF0D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4E1891FB-CC70-FA61-27DC-407AC1B719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866CABD-4AF9-D004-07D4-B14E88F9F55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D972E3F0-DB7A-6485-B8D0-EE63C455096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43" name="Undertitel 2">
            <a:extLst>
              <a:ext uri="{FF2B5EF4-FFF2-40B4-BE49-F238E27FC236}">
                <a16:creationId xmlns:a16="http://schemas.microsoft.com/office/drawing/2014/main" id="{22228B9E-8232-FD80-EBB5-CF8E817A3AC8}"/>
              </a:ext>
            </a:extLst>
          </p:cNvPr>
          <p:cNvSpPr>
            <a:spLocks noGrp="1"/>
          </p:cNvSpPr>
          <p:nvPr>
            <p:ph type="subTitle" idx="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Tree>
    <p:extLst>
      <p:ext uri="{BB962C8B-B14F-4D97-AF65-F5344CB8AC3E}">
        <p14:creationId xmlns:p14="http://schemas.microsoft.com/office/powerpoint/2010/main" val="28248502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orside blomme m lille billede - stor grafik">
    <p:bg>
      <p:bgPr>
        <a:solidFill>
          <a:schemeClr val="accent3"/>
        </a:solidFill>
        <a:effectLst/>
      </p:bgPr>
    </p:bg>
    <p:spTree>
      <p:nvGrpSpPr>
        <p:cNvPr id="1" name=""/>
        <p:cNvGrpSpPr/>
        <p:nvPr/>
      </p:nvGrpSpPr>
      <p:grpSpPr>
        <a:xfrm>
          <a:off x="0" y="0"/>
          <a:ext cx="0" cy="0"/>
          <a:chOff x="0" y="0"/>
          <a:chExt cx="0" cy="0"/>
        </a:xfrm>
      </p:grpSpPr>
      <p:sp>
        <p:nvSpPr>
          <p:cNvPr id="6" name="Grafik 4">
            <a:extLst>
              <a:ext uri="{FF2B5EF4-FFF2-40B4-BE49-F238E27FC236}">
                <a16:creationId xmlns:a16="http://schemas.microsoft.com/office/drawing/2014/main" id="{85BA0EE5-D50B-8CAB-BA80-4065FBAB812D}"/>
              </a:ext>
            </a:extLst>
          </p:cNvPr>
          <p:cNvSpPr/>
          <p:nvPr/>
        </p:nvSpPr>
        <p:spPr>
          <a:xfrm>
            <a:off x="-508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2"/>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grpSp>
        <p:nvGrpSpPr>
          <p:cNvPr id="11" name="Gruppe 10">
            <a:extLst>
              <a:ext uri="{FF2B5EF4-FFF2-40B4-BE49-F238E27FC236}">
                <a16:creationId xmlns:a16="http://schemas.microsoft.com/office/drawing/2014/main" id="{D84329B4-B897-F7ED-FFAA-AB10B68BAC2E}"/>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909D2708-E622-AFCF-44E2-F0451DEFC0C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C8E39EAD-1A81-C3FC-1CBB-A65D3CEFDDA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01D8077-C918-0499-5976-84E8EA517C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44D2808-DCE6-4302-5965-E62D670CA62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DA10F0A-5BD0-DC37-E32D-16BCE39FC08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6AD90FC-4488-5E10-5CBA-AD660269597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67BF25D-889F-E094-7985-64DC4ECA51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DC15258-BD0F-B3DB-886B-3D0FB71A7C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0755FC4-D07E-C155-9C95-813D1C0A37E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2A1F133-A1EB-4098-870F-B977728F990F}"/>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176BD5D-F631-5387-4DAC-4CFF403B3C7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F579B34-6EBB-CA22-6D35-364D59D9CAA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529F189-0A8B-31B1-954A-17FC58A0FD35}"/>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4D5DEA9-7715-CEE8-D9C5-660FF8283A4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8CF1B32-C97D-E9F9-8042-25D342A62AF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2519DD0E-DA50-E484-A4C1-EA25629D8D6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6DBA93BA-E938-639C-2E1E-37A830C96EF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022D0F6B-5C37-FD07-F08A-D65CB4EF5709}"/>
              </a:ext>
            </a:extLst>
          </p:cNvPr>
          <p:cNvSpPr>
            <a:spLocks noGrp="1"/>
          </p:cNvSpPr>
          <p:nvPr>
            <p:ph type="dt" sz="half" idx="19"/>
          </p:nvPr>
        </p:nvSpPr>
        <p:spPr/>
        <p:txBody>
          <a:bodyPr/>
          <a:lstStyle>
            <a:lvl1pPr>
              <a:defRPr>
                <a:solidFill>
                  <a:schemeClr val="bg2"/>
                </a:solidFill>
              </a:defRPr>
            </a:lvl1pPr>
          </a:lstStyle>
          <a:p>
            <a:fld id="{EDF875FC-9DAD-534C-9644-2C48EDB4B5B3}" type="datetime1">
              <a:rPr lang="da-DK" smtClean="0"/>
              <a:t>07-05-2024</a:t>
            </a:fld>
            <a:endParaRPr lang="da-DK" dirty="0"/>
          </a:p>
        </p:txBody>
      </p:sp>
      <p:sp>
        <p:nvSpPr>
          <p:cNvPr id="31" name="Pladsholder til sidefod 30">
            <a:extLst>
              <a:ext uri="{FF2B5EF4-FFF2-40B4-BE49-F238E27FC236}">
                <a16:creationId xmlns:a16="http://schemas.microsoft.com/office/drawing/2014/main" id="{E36E26B2-1A85-770E-8181-C70583E5888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92DE2E5D-A622-BC87-1F3A-7A2593C4924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9393575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itat - normal grafik - grøn">
    <p:bg>
      <p:bgPr>
        <a:solidFill>
          <a:srgbClr val="4B771D"/>
        </a:solidFill>
        <a:effectLst/>
      </p:bgPr>
    </p:bg>
    <p:spTree>
      <p:nvGrpSpPr>
        <p:cNvPr id="1" name=""/>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674606F9-86B2-8A99-4AB3-3A0A94B16C44}"/>
              </a:ext>
            </a:extLst>
          </p:cNvPr>
          <p:cNvSpPr/>
          <p:nvPr userDrawn="1"/>
        </p:nvSpPr>
        <p:spPr>
          <a:xfrm>
            <a:off x="4546727" y="-6983"/>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chemeClr val="accent6">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065F23C1-1047-7646-8903-F0AA616416DA}"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5DC93C4-7F97-F4DD-F703-2A6A5908A31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4827611-D35A-C7D5-B2BE-52B32B9FEA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2C648CD-6475-35EE-BB77-FC8328C1A29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D242587-01CA-4D23-7F35-1552A5D4C1E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E6C10D7-2AA3-0F57-4BA3-BE15290C54F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E890B9B-0646-430E-5B7A-BFA098CBFE4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3824426-7C42-1B0C-8493-4089A338EC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C9763CB-B0C5-CEF0-9710-C51FCDE88E3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2F41898-7FF0-D1AF-7863-505BEB4FCE8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6C4CE51-1121-26D3-CB92-CC46D1D9CC7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2C7EED96-A6AB-FA3F-451C-8AD3246659C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3016F4A-7686-CDB2-44D2-C18C4C90A5A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4F60741-4CA1-328F-6933-AA8AB5A4678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6C2707A0-EFCA-952A-6A86-63F6368AA6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357F496-AEBE-2B6D-4B99-6FB1054EAC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0C390B8-352A-8BA3-A612-68FA514EB37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A0DB884-39F8-459A-52AC-7BA93D9F05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0AAD1D8-740D-B83E-D60B-45A8E5D21B7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86703068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Citat - mellem grafik - grøn">
    <p:bg>
      <p:bgPr>
        <a:solidFill>
          <a:srgbClr val="4B771D"/>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6E2EE1FB-A01B-3416-B669-F2FD54301FE9}"/>
              </a:ext>
            </a:extLst>
          </p:cNvPr>
          <p:cNvSpPr/>
          <p:nvPr userDrawn="1"/>
        </p:nvSpPr>
        <p:spPr>
          <a:xfrm flipH="1" flipV="1">
            <a:off x="0" y="0"/>
            <a:ext cx="11035665" cy="6864858"/>
          </a:xfrm>
          <a:custGeom>
            <a:avLst/>
            <a:gdLst>
              <a:gd name="connsiteX0" fmla="*/ 6847966 w 11035665"/>
              <a:gd name="connsiteY0" fmla="*/ 2177161 h 6864858"/>
              <a:gd name="connsiteX1" fmla="*/ 7250810 w 11035665"/>
              <a:gd name="connsiteY1" fmla="*/ 3381629 h 6864858"/>
              <a:gd name="connsiteX2" fmla="*/ 4425314 w 11035665"/>
              <a:gd name="connsiteY2" fmla="*/ 4664837 h 6864858"/>
              <a:gd name="connsiteX3" fmla="*/ 3783202 w 11035665"/>
              <a:gd name="connsiteY3" fmla="*/ 3569081 h 6864858"/>
              <a:gd name="connsiteX4" fmla="*/ 3783075 w 11035665"/>
              <a:gd name="connsiteY4" fmla="*/ 3569081 h 6864858"/>
              <a:gd name="connsiteX5" fmla="*/ 6847966 w 11035665"/>
              <a:gd name="connsiteY5" fmla="*/ 2177161 h 6864858"/>
              <a:gd name="connsiteX6" fmla="*/ 11035665 w 11035665"/>
              <a:gd name="connsiteY6" fmla="*/ 1365123 h 6864858"/>
              <a:gd name="connsiteX7" fmla="*/ 11035665 w 11035665"/>
              <a:gd name="connsiteY7" fmla="*/ 2637663 h 6864858"/>
              <a:gd name="connsiteX8" fmla="*/ 9664192 w 11035665"/>
              <a:gd name="connsiteY8" fmla="*/ 2790698 h 6864858"/>
              <a:gd name="connsiteX9" fmla="*/ 9465183 w 11035665"/>
              <a:gd name="connsiteY9" fmla="*/ 1536446 h 6864858"/>
              <a:gd name="connsiteX10" fmla="*/ 11035665 w 11035665"/>
              <a:gd name="connsiteY10" fmla="*/ 1365123 h 6864858"/>
              <a:gd name="connsiteX11" fmla="*/ 4008247 w 11035665"/>
              <a:gd name="connsiteY11" fmla="*/ 0 h 6864858"/>
              <a:gd name="connsiteX12" fmla="*/ 5478907 w 11035665"/>
              <a:gd name="connsiteY12" fmla="*/ 0 h 6864858"/>
              <a:gd name="connsiteX13" fmla="*/ 2115312 w 11035665"/>
              <a:gd name="connsiteY13" fmla="*/ 5760847 h 6864858"/>
              <a:gd name="connsiteX14" fmla="*/ 2394966 w 11035665"/>
              <a:gd name="connsiteY14" fmla="*/ 6094730 h 6864858"/>
              <a:gd name="connsiteX15" fmla="*/ 1545209 w 11035665"/>
              <a:gd name="connsiteY15" fmla="*/ 6864858 h 6864858"/>
              <a:gd name="connsiteX16" fmla="*/ 0 w 11035665"/>
              <a:gd name="connsiteY16" fmla="*/ 6864858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5665" h="6864858">
                <a:moveTo>
                  <a:pt x="6847966" y="2177161"/>
                </a:moveTo>
                <a:lnTo>
                  <a:pt x="7250810" y="3381629"/>
                </a:lnTo>
                <a:cubicBezTo>
                  <a:pt x="6267957" y="3710305"/>
                  <a:pt x="5317235" y="4142105"/>
                  <a:pt x="4425314" y="4664837"/>
                </a:cubicBezTo>
                <a:lnTo>
                  <a:pt x="3783202" y="3569081"/>
                </a:lnTo>
                <a:lnTo>
                  <a:pt x="3783075" y="3569081"/>
                </a:lnTo>
                <a:cubicBezTo>
                  <a:pt x="4750688" y="3002026"/>
                  <a:pt x="5781928" y="2533650"/>
                  <a:pt x="6847966" y="2177161"/>
                </a:cubicBezTo>
                <a:close/>
                <a:moveTo>
                  <a:pt x="11035665" y="1365123"/>
                </a:moveTo>
                <a:lnTo>
                  <a:pt x="11035665" y="2637663"/>
                </a:lnTo>
                <a:cubicBezTo>
                  <a:pt x="10576306" y="2667762"/>
                  <a:pt x="10117709" y="2718689"/>
                  <a:pt x="9664192" y="2790698"/>
                </a:cubicBezTo>
                <a:lnTo>
                  <a:pt x="9465183" y="1536446"/>
                </a:lnTo>
                <a:cubicBezTo>
                  <a:pt x="9984359" y="1454023"/>
                  <a:pt x="10509758" y="1396873"/>
                  <a:pt x="11035665" y="1365123"/>
                </a:cubicBezTo>
                <a:close/>
                <a:moveTo>
                  <a:pt x="4008247" y="0"/>
                </a:moveTo>
                <a:lnTo>
                  <a:pt x="5478907" y="0"/>
                </a:lnTo>
                <a:lnTo>
                  <a:pt x="2115312" y="5760847"/>
                </a:lnTo>
                <a:lnTo>
                  <a:pt x="2394966" y="6094730"/>
                </a:lnTo>
                <a:cubicBezTo>
                  <a:pt x="2102993" y="6339205"/>
                  <a:pt x="1818513" y="6597523"/>
                  <a:pt x="1545209" y="6864858"/>
                </a:cubicBezTo>
                <a:lnTo>
                  <a:pt x="0" y="6864858"/>
                </a:lnTo>
                <a:close/>
              </a:path>
            </a:pathLst>
          </a:custGeom>
          <a:solidFill>
            <a:schemeClr val="accent6">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72158ED5-17DB-9948-83BC-98A086BE88AF}"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C62C6A5E-7F92-45A8-3270-2C0F32A316A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5797EE51-86D6-5D69-18EC-158F97EB6F9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2E952B25-BA23-C3DF-13B6-F76CC6B6BDC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451A2AD4-2730-199C-043D-3E2A6D9C1E5E}"/>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4635F921-E176-9666-C87B-ECE60A8D5A9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33D0589E-BAC7-81B3-FC70-F5B2BEC7C1B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75CA1A06-1C46-DEB6-912F-EC3D45F4C23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78288BA4-EEAC-35A6-4AC2-11E3667F52E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60BAA118-5898-3E4E-1373-E3C73119E6A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F0304717-DBCC-1B67-5EEF-2CB5D992A7C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122DF36A-C006-F12E-DE06-ECE6EF03E61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2100E7D7-13DE-35A9-2C50-CEA13972FC5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56D48FED-1E05-771F-F68E-E01AB77DDE8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5BE7CCD7-D4A6-B507-F215-D474CBF57DC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688755D8-9051-B81D-72B8-1CC947F6E1B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591E8EDE-EC53-4F74-DA97-9FC3CFB5FCE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311B1A10-793A-CF34-6AD4-EC3EBB72AD0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F637332D-E1F5-FAF5-71B4-7868199BAAB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44522850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itat - stor grafik - grøn">
    <p:bg>
      <p:bgPr>
        <a:solidFill>
          <a:srgbClr val="4B771D"/>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0291EEEA-A0E5-755E-6C7D-2021F408139E}"/>
              </a:ext>
            </a:extLst>
          </p:cNvPr>
          <p:cNvSpPr/>
          <p:nvPr userDrawn="1"/>
        </p:nvSpPr>
        <p:spPr>
          <a:xfrm flipH="1">
            <a:off x="18250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6">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E66098B6-C437-E540-A501-1F30851DDBEA}"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10" name="Gruppe 9">
            <a:extLst>
              <a:ext uri="{FF2B5EF4-FFF2-40B4-BE49-F238E27FC236}">
                <a16:creationId xmlns:a16="http://schemas.microsoft.com/office/drawing/2014/main" id="{2FFAC6C0-F92A-1345-67C9-9EC4CA79AFC5}"/>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A1A45FA-5250-3F20-06B3-ABA19846A7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2D88188A-5A9A-2F09-71CC-CFB4EF57E86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3" name="Kombinationstegning 12">
              <a:extLst>
                <a:ext uri="{FF2B5EF4-FFF2-40B4-BE49-F238E27FC236}">
                  <a16:creationId xmlns:a16="http://schemas.microsoft.com/office/drawing/2014/main" id="{D4D3192C-D7F2-CF8A-34CD-7BEBB1942C6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3C0A6282-16AC-C7A4-757A-18D880C210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B8DD951A-A313-CEB6-56F0-C6ADF64B14A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43CB6FAF-2AC8-4275-B323-486210676B4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204731A3-0A0D-1D61-C181-58E7B9B6E6D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0FF83BAD-E1E9-9075-934D-1F882A6C7FB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8526C435-E457-5834-D969-2DF7C227FEF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F314E82F-EBD3-ECD4-3C8D-39CCA0BF34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FF56B48-94C1-9A26-3522-27F84074B96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0B56FA2A-3BD1-340E-683B-4BC90014123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B554EC-E13C-F250-CD28-4A803753278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7748CF11-181A-C7C2-E97B-792B16301BB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3846A315-0FB9-4C38-2D8F-2AC2E56F300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6B21F281-A013-DFD9-DE0B-ABC03FA2A32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E2AAFEC9-3CF1-5089-043C-C46942235DE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62137238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Breaker m stor grafik og billede - grøn">
    <p:bg>
      <p:bgPr>
        <a:solidFill>
          <a:srgbClr val="4B771D"/>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3699545" y="0"/>
            <a:ext cx="8492455" cy="6858000"/>
          </a:xfrm>
          <a:custGeom>
            <a:avLst/>
            <a:gdLst>
              <a:gd name="connsiteX0" fmla="*/ 0 w 8492455"/>
              <a:gd name="connsiteY0" fmla="*/ 0 h 6858000"/>
              <a:gd name="connsiteX1" fmla="*/ 8492455 w 8492455"/>
              <a:gd name="connsiteY1" fmla="*/ 0 h 6858000"/>
              <a:gd name="connsiteX2" fmla="*/ 8492455 w 8492455"/>
              <a:gd name="connsiteY2" fmla="*/ 6858000 h 6858000"/>
              <a:gd name="connsiteX3" fmla="*/ 0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603846 w 8492455"/>
              <a:gd name="connsiteY3" fmla="*/ 5868099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43119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306619 w 8492455"/>
              <a:gd name="connsiteY3" fmla="*/ 681355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455" h="6858000">
                <a:moveTo>
                  <a:pt x="0" y="0"/>
                </a:moveTo>
                <a:lnTo>
                  <a:pt x="8492455" y="0"/>
                </a:lnTo>
                <a:lnTo>
                  <a:pt x="8492455" y="6858000"/>
                </a:lnTo>
                <a:lnTo>
                  <a:pt x="5284394" y="6854825"/>
                </a:lnTo>
                <a:cubicBezTo>
                  <a:pt x="3370528" y="5213349"/>
                  <a:pt x="1236532" y="2682876"/>
                  <a:pt x="0" y="0"/>
                </a:cubicBezTo>
                <a:close/>
              </a:path>
            </a:pathLst>
          </a:custGeo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1" name="Grafik 2">
            <a:extLst>
              <a:ext uri="{FF2B5EF4-FFF2-40B4-BE49-F238E27FC236}">
                <a16:creationId xmlns:a16="http://schemas.microsoft.com/office/drawing/2014/main" id="{2BF101BD-4981-5072-71A4-9C7F52E66E7E}"/>
              </a:ext>
            </a:extLst>
          </p:cNvPr>
          <p:cNvSpPr/>
          <p:nvPr userDrawn="1"/>
        </p:nvSpPr>
        <p:spPr>
          <a:xfrm>
            <a:off x="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6"/>
          </a:solidFill>
          <a:ln w="12700" cap="flat">
            <a:noFill/>
            <a:prstDash val="solid"/>
            <a:miter/>
          </a:ln>
        </p:spPr>
        <p:txBody>
          <a:bodyPr rtlCol="0" anchor="ctr"/>
          <a:lstStyle/>
          <a:p>
            <a:endParaRPr lang="da-DK"/>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7121526"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A74B96DC-4A93-8A47-B5EF-B3C6D172D7DE}"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350A041-1E3D-29F7-3954-9ECC4B549D88}"/>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47241D0E-5ED1-D806-1060-19F1D39C2B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297CE90-A680-FA22-31D8-6CF4B9D179E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0770EBF1-2DB6-82F9-19EC-34AC6933594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7B0E7B5B-8F38-AAAC-DC22-B8638BDD596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A51D317-B621-9958-0859-79C22E6E7F7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6C29977-8B93-31B7-F954-F14C972259C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A8964353-5CBF-D0CF-A346-DEBBA50438C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CDA57AA-8E0E-9E99-3131-1981AB94B1A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3BC98047-963D-6EA6-3C1C-EC534B6375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7699D83-B86C-B8ED-73A4-015DDFE655B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3283562-E018-9C93-2A69-F37EF424B1A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CB2187F-DCCF-13B9-5DEC-E227C810906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717375A-A84D-62CE-9483-0415414F4AE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659EB3F-F309-BD38-DAFD-2CD772995D3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EADB7B9-84C2-E851-EA3E-115B2539DCB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988A8E5-4515-14E5-8EAD-93F7E1308E3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B7D19EB-5CC6-7504-D80A-0A3E148874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02728971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Breaker m mellem grafik - grøn">
    <p:bg>
      <p:bgPr>
        <a:solidFill>
          <a:srgbClr val="4B771D"/>
        </a:solidFill>
        <a:effectLst/>
      </p:bgPr>
    </p:bg>
    <p:spTree>
      <p:nvGrpSpPr>
        <p:cNvPr id="1" name=""/>
        <p:cNvGrpSpPr/>
        <p:nvPr/>
      </p:nvGrpSpPr>
      <p:grpSpPr>
        <a:xfrm>
          <a:off x="0" y="0"/>
          <a:ext cx="0" cy="0"/>
          <a:chOff x="0" y="0"/>
          <a:chExt cx="0" cy="0"/>
        </a:xfrm>
      </p:grpSpPr>
      <p:sp>
        <p:nvSpPr>
          <p:cNvPr id="9" name="Grafik 3">
            <a:extLst>
              <a:ext uri="{FF2B5EF4-FFF2-40B4-BE49-F238E27FC236}">
                <a16:creationId xmlns:a16="http://schemas.microsoft.com/office/drawing/2014/main" id="{72D9C7A7-18CA-71E0-0B58-758AF884B57C}"/>
              </a:ext>
            </a:extLst>
          </p:cNvPr>
          <p:cNvSpPr/>
          <p:nvPr userDrawn="1"/>
        </p:nvSpPr>
        <p:spPr>
          <a:xfrm>
            <a:off x="5697347" y="0"/>
            <a:ext cx="6494653" cy="6858000"/>
          </a:xfrm>
          <a:custGeom>
            <a:avLst/>
            <a:gdLst>
              <a:gd name="connsiteX0" fmla="*/ 2034413 w 6494653"/>
              <a:gd name="connsiteY0" fmla="*/ 0 h 6834378"/>
              <a:gd name="connsiteX1" fmla="*/ 0 w 6494653"/>
              <a:gd name="connsiteY1" fmla="*/ 5334 h 6834378"/>
              <a:gd name="connsiteX2" fmla="*/ 4051681 w 6494653"/>
              <a:gd name="connsiteY2" fmla="*/ 2326767 h 6834378"/>
              <a:gd name="connsiteX3" fmla="*/ 1469009 w 6494653"/>
              <a:gd name="connsiteY3" fmla="*/ 6834378 h 6834378"/>
              <a:gd name="connsiteX4" fmla="*/ 2641727 w 6494653"/>
              <a:gd name="connsiteY4" fmla="*/ 6831331 h 6834378"/>
              <a:gd name="connsiteX5" fmla="*/ 4933315 w 6494653"/>
              <a:gd name="connsiteY5" fmla="*/ 2831846 h 6834378"/>
              <a:gd name="connsiteX6" fmla="*/ 6494653 w 6494653"/>
              <a:gd name="connsiteY6" fmla="*/ 3726434 h 6834378"/>
              <a:gd name="connsiteX7" fmla="*/ 6494653 w 6494653"/>
              <a:gd name="connsiteY7" fmla="*/ 2555494 h 6834378"/>
              <a:gd name="connsiteX8" fmla="*/ 2034413 w 6494653"/>
              <a:gd name="connsiteY8" fmla="*/ 0 h 68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94653" h="6834378">
                <a:moveTo>
                  <a:pt x="2034413" y="0"/>
                </a:moveTo>
                <a:lnTo>
                  <a:pt x="0" y="5334"/>
                </a:lnTo>
                <a:lnTo>
                  <a:pt x="4051681" y="2326767"/>
                </a:lnTo>
                <a:lnTo>
                  <a:pt x="1469009" y="6834378"/>
                </a:lnTo>
                <a:lnTo>
                  <a:pt x="2641727" y="6831331"/>
                </a:lnTo>
                <a:lnTo>
                  <a:pt x="4933315" y="2831846"/>
                </a:lnTo>
                <a:lnTo>
                  <a:pt x="6494653" y="3726434"/>
                </a:lnTo>
                <a:lnTo>
                  <a:pt x="6494653" y="2555494"/>
                </a:lnTo>
                <a:lnTo>
                  <a:pt x="2034413" y="0"/>
                </a:lnTo>
                <a:close/>
              </a:path>
            </a:pathLst>
          </a:custGeom>
          <a:solidFill>
            <a:schemeClr val="accent6"/>
          </a:solidFill>
          <a:ln w="12700" cap="flat">
            <a:noFill/>
            <a:prstDash val="solid"/>
            <a:miter/>
          </a:ln>
        </p:spPr>
        <p:txBody>
          <a:bodyPr rtlCol="0" anchor="ctr"/>
          <a:lstStyle/>
          <a:p>
            <a:endParaRPr lang="da-DK"/>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F9E2B890-FC10-9D4C-BB68-F5458C63CE87}"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3" name="Gruppe 2">
            <a:extLst>
              <a:ext uri="{FF2B5EF4-FFF2-40B4-BE49-F238E27FC236}">
                <a16:creationId xmlns:a16="http://schemas.microsoft.com/office/drawing/2014/main" id="{FA548B61-5BF4-493E-CCF9-2872A231C28E}"/>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405B63F-9C45-9400-9B88-6C6D8F44E4C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B0532F5A-B5EC-C5F9-F591-123DB02450E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8D9807D-27D1-B275-17DB-9DF6CD7EE4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C907508-D0C6-05CF-E37E-E181E54DE65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B9015D4-1C9A-4A9A-FB49-AA821DCC310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8BA613E-AC8D-1D18-7F79-ED6A58A8873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9A606F55-D689-5E4D-6C62-ADD430A1EA6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D290EFE-9D79-8FF5-FD45-08BF09A35C3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862058A-21D0-C886-5267-1E8F67186B1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44E9FAF-4D92-AF7C-B87B-4B859E7D8B7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D06868C-A49A-E834-52ED-4C49418E484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4B0A47A-3393-332C-8570-A11737907C6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9F66C24C-2266-2F7E-4350-D59631E0AC8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1EE028E-6E1C-E9D8-52FE-92059A4A456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85F666A-A59A-889B-956E-8091C3F4E16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49B540A-47FC-F038-E195-21511E3C9D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91D4841-71CD-9F52-E364-451492DA6D2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4175403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Breaker m stor grafik 01 - grøn">
    <p:bg>
      <p:bgPr>
        <a:solidFill>
          <a:srgbClr val="4B771D"/>
        </a:solidFill>
        <a:effectLst/>
      </p:bgPr>
    </p:bg>
    <p:spTree>
      <p:nvGrpSpPr>
        <p:cNvPr id="1" name=""/>
        <p:cNvGrpSpPr/>
        <p:nvPr/>
      </p:nvGrpSpPr>
      <p:grpSpPr>
        <a:xfrm>
          <a:off x="0" y="0"/>
          <a:ext cx="0" cy="0"/>
          <a:chOff x="0" y="0"/>
          <a:chExt cx="0" cy="0"/>
        </a:xfrm>
      </p:grpSpPr>
      <p:sp>
        <p:nvSpPr>
          <p:cNvPr id="3" name="Grafik 2">
            <a:extLst>
              <a:ext uri="{FF2B5EF4-FFF2-40B4-BE49-F238E27FC236}">
                <a16:creationId xmlns:a16="http://schemas.microsoft.com/office/drawing/2014/main" id="{50A907EF-16DE-41DA-ECFA-AD8504161243}"/>
              </a:ext>
            </a:extLst>
          </p:cNvPr>
          <p:cNvSpPr/>
          <p:nvPr userDrawn="1"/>
        </p:nvSpPr>
        <p:spPr>
          <a:xfrm flipH="1" flipV="1">
            <a:off x="319532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6"/>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7A600B41-27C0-AE41-9791-02A04177AA87}"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05C432D2-D42E-42A6-F5C3-AEF887A99691}"/>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07E0B858-53A4-5B6F-5C3D-D6BE124158F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FB4F1E8-9826-27D4-30E9-31A31A35971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9CF5F59-34DE-96E8-85B8-953F86B3129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11A0F225-1A2B-BCD3-B890-DD28560080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F270925-3BE2-B12F-8F64-4EE19B827FF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7C8A1C9-6FC0-DA4C-759D-2EFE935957B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6E22967-5ECA-874D-0E57-55D6881B4B0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CFD961E-99F2-8CB5-F3D1-F5F24AB611B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C7FC74-632F-170E-F877-EE7D17B4F0D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118B4D1-A87C-EAA2-9EA2-E0FFD36B50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08C9A56-0F8D-E1B0-BBF1-43AF42108F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1CF6C36-7DD8-4910-FA0D-2CBB37FBFA7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208D15C-1F71-7ED4-BB23-B56A59B5587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A760E57-7DC1-2D40-128D-D90FE48703B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504208-F0C2-7898-469F-E6AA80B2EFD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A2D25FE-5FCB-8711-6334-FA5E1A338E3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E3B526C-49E6-BB5F-AD05-CAE9B7A8674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62448084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Breaker m stor grafik 02 - grøn">
    <p:bg>
      <p:bgPr>
        <a:solidFill>
          <a:srgbClr val="4B771D"/>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54A5E0A8-610D-81CD-2E1E-DCC2A9295928}"/>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6"/>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43A4D468-0685-4746-B3CB-8465439CC134}"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E01144C6-B69C-9CA9-65B0-201CF81A98E1}"/>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A98953F7-FC44-23A4-D63B-C951D5D9A9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0F63AEE-6A53-3111-4DE9-406044FEF99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22F306E-582A-21E7-70E4-F8C87232C4A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9BCAD0F-542E-8E87-ECB3-0CC5F89AA0D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76C7756-A7CB-97CC-EBB0-76EAE986C1D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7020CD4-FAF8-B20C-0020-9932C7426C8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6AB99A9-523F-F810-F1A8-C7ADE4784B9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8152F5C-BEC6-D4A0-4859-BF556C4346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C053A5B-0AE8-83C8-1BF2-E7C8EBEE09D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1FA8BBF-EF05-867F-CCFA-A78EF94E3B3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0E8C92B-E8DC-09D5-0902-99F1D9D890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A5A670A-8046-4C5E-04E2-BA96F979A11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05CCEDB-7583-3A30-C3A3-192EE67348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BF5F3908-A2D9-DE51-95A9-E373D8C88BE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31CD0A59-5BFA-D61F-95CB-8F7E16600DC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6CC70BB9-8057-48EA-5769-A68FDC69E0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7DC687F-AA13-309C-097F-11943DF694D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Titel 1">
            <a:extLst>
              <a:ext uri="{FF2B5EF4-FFF2-40B4-BE49-F238E27FC236}">
                <a16:creationId xmlns:a16="http://schemas.microsoft.com/office/drawing/2014/main" id="{F59E2885-C484-E827-5D29-590A6D9885F4}"/>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91890627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Breaker m billede og &quot;Sammen for holdet&quot; grafik - grøn">
    <p:bg>
      <p:bgPr>
        <a:solidFill>
          <a:srgbClr val="4B771D"/>
        </a:solidFill>
        <a:effectLst/>
      </p:bgPr>
    </p:bg>
    <p:spTree>
      <p:nvGrpSpPr>
        <p:cNvPr id="1" name=""/>
        <p:cNvGrpSpPr/>
        <p:nvPr/>
      </p:nvGrpSpPr>
      <p:grpSpPr>
        <a:xfrm>
          <a:off x="0" y="0"/>
          <a:ext cx="0" cy="0"/>
          <a:chOff x="0" y="0"/>
          <a:chExt cx="0" cy="0"/>
        </a:xfrm>
      </p:grpSpPr>
      <p:sp>
        <p:nvSpPr>
          <p:cNvPr id="4" name="Pladsholder til billede 10">
            <a:extLst>
              <a:ext uri="{FF2B5EF4-FFF2-40B4-BE49-F238E27FC236}">
                <a16:creationId xmlns:a16="http://schemas.microsoft.com/office/drawing/2014/main" id="{A562E33A-2D43-BECA-96DC-0A0565ABE617}"/>
              </a:ext>
            </a:extLst>
          </p:cNvPr>
          <p:cNvSpPr>
            <a:spLocks noGrp="1"/>
          </p:cNvSpPr>
          <p:nvPr>
            <p:ph type="pic" sz="quarter" idx="15"/>
          </p:nvPr>
        </p:nvSpPr>
        <p:spPr>
          <a:xfrm>
            <a:off x="0" y="441325"/>
            <a:ext cx="5472113" cy="6416675"/>
          </a:xfrm>
          <a:solidFill>
            <a:schemeClr val="accent4"/>
          </a:solidFill>
        </p:spPr>
        <p:txBody>
          <a:bodyPr anchor="ctr">
            <a:normAutofit/>
          </a:bodyPr>
          <a:lstStyle>
            <a:lvl1pPr marL="0" indent="0" algn="ctr">
              <a:buNone/>
              <a:defRPr sz="1000">
                <a:solidFill>
                  <a:schemeClr val="bg1"/>
                </a:solidFill>
              </a:defRPr>
            </a:lvl1pPr>
          </a:lstStyle>
          <a:p>
            <a:endParaRPr lang="da-DK" noProof="0" dirty="0"/>
          </a:p>
        </p:txBody>
      </p:sp>
      <p:sp>
        <p:nvSpPr>
          <p:cNvPr id="6" name="Pladsholder til tekst 5">
            <a:extLst>
              <a:ext uri="{FF2B5EF4-FFF2-40B4-BE49-F238E27FC236}">
                <a16:creationId xmlns:a16="http://schemas.microsoft.com/office/drawing/2014/main" id="{93E3B964-F23C-F63B-E505-70E28C7C4CF2}"/>
              </a:ext>
            </a:extLst>
          </p:cNvPr>
          <p:cNvSpPr>
            <a:spLocks noGrp="1"/>
          </p:cNvSpPr>
          <p:nvPr>
            <p:ph type="body" sz="quarter" idx="16" hasCustomPrompt="1"/>
          </p:nvPr>
        </p:nvSpPr>
        <p:spPr>
          <a:xfrm>
            <a:off x="3411070" y="0"/>
            <a:ext cx="8780930" cy="6858000"/>
          </a:xfrm>
          <a:blipFill>
            <a:blip r:embed="rId2">
              <a:extLst>
                <a:ext uri="{96DAC541-7B7A-43D3-8B79-37D633B846F1}">
                  <asvg:svgBlip xmlns:asvg="http://schemas.microsoft.com/office/drawing/2016/SVG/main" r:embed="rId3"/>
                </a:ext>
              </a:extLst>
            </a:blip>
            <a:stretch>
              <a:fillRect l="-8629" t="-1568" r="-5216" b="-1471"/>
            </a:stretch>
          </a:blipFill>
        </p:spPr>
        <p:txBody>
          <a:bodyPr>
            <a:normAutofit/>
          </a:bodyPr>
          <a:lstStyle>
            <a:lvl1pPr marL="0" indent="0">
              <a:buNone/>
              <a:defRPr sz="100">
                <a:solidFill>
                  <a:schemeClr val="accent2"/>
                </a:solidFill>
              </a:defRPr>
            </a:lvl1pPr>
          </a:lstStyle>
          <a:p>
            <a:pPr lvl="0"/>
            <a:r>
              <a:rPr lang="da-DK" dirty="0"/>
              <a:t>,</a:t>
            </a:r>
          </a:p>
        </p:txBody>
      </p:sp>
      <p:sp>
        <p:nvSpPr>
          <p:cNvPr id="3" name="Titel 1">
            <a:extLst>
              <a:ext uri="{FF2B5EF4-FFF2-40B4-BE49-F238E27FC236}">
                <a16:creationId xmlns:a16="http://schemas.microsoft.com/office/drawing/2014/main" id="{37E319CC-C295-5533-72AB-6041C9EEBC25}"/>
              </a:ext>
            </a:extLst>
          </p:cNvPr>
          <p:cNvSpPr>
            <a:spLocks noGrp="1"/>
          </p:cNvSpPr>
          <p:nvPr>
            <p:ph type="title"/>
          </p:nvPr>
        </p:nvSpPr>
        <p:spPr>
          <a:xfrm>
            <a:off x="479424" y="2319618"/>
            <a:ext cx="7857752" cy="2218764"/>
          </a:xfrm>
        </p:spPr>
        <p:txBody>
          <a:bodyPr anchor="ctr"/>
          <a:lstStyle>
            <a:lvl1pPr>
              <a:defRPr sz="4800">
                <a:solidFill>
                  <a:schemeClr val="bg1"/>
                </a:solidFill>
              </a:defRPr>
            </a:lvl1pPr>
          </a:lstStyle>
          <a:p>
            <a:r>
              <a:rPr lang="da-DK" dirty="0"/>
              <a:t>Klik for at redigere titeltypografien i masteren</a:t>
            </a:r>
          </a:p>
        </p:txBody>
      </p:sp>
      <p:sp>
        <p:nvSpPr>
          <p:cNvPr id="8" name="Pladsholder til tekst 15">
            <a:extLst>
              <a:ext uri="{FF2B5EF4-FFF2-40B4-BE49-F238E27FC236}">
                <a16:creationId xmlns:a16="http://schemas.microsoft.com/office/drawing/2014/main" id="{51C167E1-93EC-E4C5-D5A7-6A2CC026F563}"/>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64411069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Kontakt - normal grafik - grøn">
    <p:bg>
      <p:bgPr>
        <a:solidFill>
          <a:srgbClr val="F3FAEC"/>
        </a:solidFill>
        <a:effectLst/>
      </p:bgPr>
    </p:bg>
    <p:spTree>
      <p:nvGrpSpPr>
        <p:cNvPr id="1" name=""/>
        <p:cNvGrpSpPr/>
        <p:nvPr/>
      </p:nvGrpSpPr>
      <p:grpSpPr>
        <a:xfrm>
          <a:off x="0" y="0"/>
          <a:ext cx="0" cy="0"/>
          <a:chOff x="0" y="0"/>
          <a:chExt cx="0" cy="0"/>
        </a:xfrm>
      </p:grpSpPr>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6" name="Gruppe 5">
            <a:extLst>
              <a:ext uri="{FF2B5EF4-FFF2-40B4-BE49-F238E27FC236}">
                <a16:creationId xmlns:a16="http://schemas.microsoft.com/office/drawing/2014/main" id="{38D7A575-BDFF-E355-3BF1-386096536E4F}"/>
              </a:ext>
            </a:extLst>
          </p:cNvPr>
          <p:cNvGrpSpPr/>
          <p:nvPr userDrawn="1"/>
        </p:nvGrpSpPr>
        <p:grpSpPr>
          <a:xfrm>
            <a:off x="484540" y="6202096"/>
            <a:ext cx="1329659" cy="289897"/>
            <a:chOff x="484540" y="6202096"/>
            <a:chExt cx="1329659" cy="289897"/>
          </a:xfrm>
        </p:grpSpPr>
        <p:sp>
          <p:nvSpPr>
            <p:cNvPr id="24" name="Kombinationstegning 23">
              <a:extLst>
                <a:ext uri="{FF2B5EF4-FFF2-40B4-BE49-F238E27FC236}">
                  <a16:creationId xmlns:a16="http://schemas.microsoft.com/office/drawing/2014/main" id="{6C84B4F2-8765-7F9D-E8F6-C942AB6E32B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F36C2E53-07FC-3A2B-BFE8-8E0992B17AB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BA05017A-2BE9-224D-7CAF-AF4707CE06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88047A2D-E639-635B-39BD-3E1073210A1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B09438B6-9DF8-45B2-234E-268F76A92D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956AB7EC-108C-CDAC-68F5-34A7C56200C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0F04AD15-B00F-6811-4007-93A81564530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9C71D79B-50EA-B5FF-3CEB-735706E96BC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C764F158-B826-0DE8-E07D-36169D9CD59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6A4A3DD7-FC6B-C10C-75E4-31254426A14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3E4A515-37EC-6710-4B3F-9E40BB13A8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144B948D-55CB-4A89-009F-5585E77B148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EFE2F04-0788-E260-9BD7-87314E0FC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89281EDE-1268-F516-5DD9-B4B1854167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31743404-2A7A-6CC9-330C-EC2531560DE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95BE88B-F114-28E4-5CC9-75CD3B1AE09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066EB2A2-3830-4007-E35A-5C248A8BFC2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
        <p:nvSpPr>
          <p:cNvPr id="2" name="Kombinationstegning 1">
            <a:extLst>
              <a:ext uri="{FF2B5EF4-FFF2-40B4-BE49-F238E27FC236}">
                <a16:creationId xmlns:a16="http://schemas.microsoft.com/office/drawing/2014/main" id="{109FA5C6-8B1E-E63A-B6CE-F1B9974D9484}"/>
              </a:ext>
            </a:extLst>
          </p:cNvPr>
          <p:cNvSpPr/>
          <p:nvPr userDrawn="1"/>
        </p:nvSpPr>
        <p:spPr>
          <a:xfrm>
            <a:off x="8419464" y="-6729"/>
            <a:ext cx="3772536" cy="6864729"/>
          </a:xfrm>
          <a:custGeom>
            <a:avLst/>
            <a:gdLst>
              <a:gd name="connsiteX0" fmla="*/ 1 w 3772536"/>
              <a:gd name="connsiteY0" fmla="*/ 6607554 h 6864729"/>
              <a:gd name="connsiteX1" fmla="*/ 74295 w 3772536"/>
              <a:gd name="connsiteY1" fmla="*/ 6607554 h 6864729"/>
              <a:gd name="connsiteX2" fmla="*/ 74295 w 3772536"/>
              <a:gd name="connsiteY2" fmla="*/ 6807833 h 6864729"/>
              <a:gd name="connsiteX3" fmla="*/ 1 w 3772536"/>
              <a:gd name="connsiteY3" fmla="*/ 6807833 h 6864729"/>
              <a:gd name="connsiteX4" fmla="*/ 1 w 3772536"/>
              <a:gd name="connsiteY4" fmla="*/ 6206869 h 6864729"/>
              <a:gd name="connsiteX5" fmla="*/ 74295 w 3772536"/>
              <a:gd name="connsiteY5" fmla="*/ 6206869 h 6864729"/>
              <a:gd name="connsiteX6" fmla="*/ 74295 w 3772536"/>
              <a:gd name="connsiteY6" fmla="*/ 6407148 h 6864729"/>
              <a:gd name="connsiteX7" fmla="*/ 1 w 3772536"/>
              <a:gd name="connsiteY7" fmla="*/ 6407148 h 6864729"/>
              <a:gd name="connsiteX8" fmla="*/ 1 w 3772536"/>
              <a:gd name="connsiteY8" fmla="*/ 5806184 h 6864729"/>
              <a:gd name="connsiteX9" fmla="*/ 74295 w 3772536"/>
              <a:gd name="connsiteY9" fmla="*/ 5806184 h 6864729"/>
              <a:gd name="connsiteX10" fmla="*/ 74295 w 3772536"/>
              <a:gd name="connsiteY10" fmla="*/ 6006463 h 6864729"/>
              <a:gd name="connsiteX11" fmla="*/ 1 w 3772536"/>
              <a:gd name="connsiteY11" fmla="*/ 6006463 h 6864729"/>
              <a:gd name="connsiteX12" fmla="*/ 2888362 w 3772536"/>
              <a:gd name="connsiteY12" fmla="*/ 5779387 h 6864729"/>
              <a:gd name="connsiteX13" fmla="*/ 2962656 w 3772536"/>
              <a:gd name="connsiteY13" fmla="*/ 5779387 h 6864729"/>
              <a:gd name="connsiteX14" fmla="*/ 2962656 w 3772536"/>
              <a:gd name="connsiteY14" fmla="*/ 6031863 h 6864729"/>
              <a:gd name="connsiteX15" fmla="*/ 2888362 w 3772536"/>
              <a:gd name="connsiteY15" fmla="*/ 6031863 h 6864729"/>
              <a:gd name="connsiteX16" fmla="*/ 1112521 w 3772536"/>
              <a:gd name="connsiteY16" fmla="*/ 5592824 h 6864729"/>
              <a:gd name="connsiteX17" fmla="*/ 1186816 w 3772536"/>
              <a:gd name="connsiteY17" fmla="*/ 5592824 h 6864729"/>
              <a:gd name="connsiteX18" fmla="*/ 1186816 w 3772536"/>
              <a:gd name="connsiteY18" fmla="*/ 6218426 h 6864729"/>
              <a:gd name="connsiteX19" fmla="*/ 1112521 w 3772536"/>
              <a:gd name="connsiteY19" fmla="*/ 6218426 h 6864729"/>
              <a:gd name="connsiteX20" fmla="*/ 1 w 3772536"/>
              <a:gd name="connsiteY20" fmla="*/ 5405499 h 6864729"/>
              <a:gd name="connsiteX21" fmla="*/ 74295 w 3772536"/>
              <a:gd name="connsiteY21" fmla="*/ 5405499 h 6864729"/>
              <a:gd name="connsiteX22" fmla="*/ 74295 w 3772536"/>
              <a:gd name="connsiteY22" fmla="*/ 5605778 h 6864729"/>
              <a:gd name="connsiteX23" fmla="*/ 1 w 3772536"/>
              <a:gd name="connsiteY23" fmla="*/ 5605778 h 6864729"/>
              <a:gd name="connsiteX24" fmla="*/ 1 w 3772536"/>
              <a:gd name="connsiteY24" fmla="*/ 5004941 h 6864729"/>
              <a:gd name="connsiteX25" fmla="*/ 74295 w 3772536"/>
              <a:gd name="connsiteY25" fmla="*/ 5004941 h 6864729"/>
              <a:gd name="connsiteX26" fmla="*/ 74295 w 3772536"/>
              <a:gd name="connsiteY26" fmla="*/ 5205220 h 6864729"/>
              <a:gd name="connsiteX27" fmla="*/ 1 w 3772536"/>
              <a:gd name="connsiteY27" fmla="*/ 5205220 h 6864729"/>
              <a:gd name="connsiteX28" fmla="*/ 1 w 3772536"/>
              <a:gd name="connsiteY28" fmla="*/ 4604256 h 6864729"/>
              <a:gd name="connsiteX29" fmla="*/ 74295 w 3772536"/>
              <a:gd name="connsiteY29" fmla="*/ 4604256 h 6864729"/>
              <a:gd name="connsiteX30" fmla="*/ 74295 w 3772536"/>
              <a:gd name="connsiteY30" fmla="*/ 4804535 h 6864729"/>
              <a:gd name="connsiteX31" fmla="*/ 1 w 3772536"/>
              <a:gd name="connsiteY31" fmla="*/ 4804535 h 6864729"/>
              <a:gd name="connsiteX32" fmla="*/ 889 w 3772536"/>
              <a:gd name="connsiteY32" fmla="*/ 4202808 h 6864729"/>
              <a:gd name="connsiteX33" fmla="*/ 75185 w 3772536"/>
              <a:gd name="connsiteY33" fmla="*/ 4204332 h 6864729"/>
              <a:gd name="connsiteX34" fmla="*/ 74295 w 3772536"/>
              <a:gd name="connsiteY34" fmla="*/ 4295772 h 6864729"/>
              <a:gd name="connsiteX35" fmla="*/ 74295 w 3772536"/>
              <a:gd name="connsiteY35" fmla="*/ 4403849 h 6864729"/>
              <a:gd name="connsiteX36" fmla="*/ 0 w 3772536"/>
              <a:gd name="connsiteY36" fmla="*/ 4403849 h 6864729"/>
              <a:gd name="connsiteX37" fmla="*/ 0 w 3772536"/>
              <a:gd name="connsiteY37" fmla="*/ 4295772 h 6864729"/>
              <a:gd name="connsiteX38" fmla="*/ 889 w 3772536"/>
              <a:gd name="connsiteY38" fmla="*/ 4202808 h 6864729"/>
              <a:gd name="connsiteX39" fmla="*/ 26544 w 3772536"/>
              <a:gd name="connsiteY39" fmla="*/ 3799964 h 6864729"/>
              <a:gd name="connsiteX40" fmla="*/ 100458 w 3772536"/>
              <a:gd name="connsiteY40" fmla="*/ 3807965 h 6864729"/>
              <a:gd name="connsiteX41" fmla="*/ 83567 w 3772536"/>
              <a:gd name="connsiteY41" fmla="*/ 4005831 h 6864729"/>
              <a:gd name="connsiteX42" fmla="*/ 9399 w 3772536"/>
              <a:gd name="connsiteY42" fmla="*/ 4001132 h 6864729"/>
              <a:gd name="connsiteX43" fmla="*/ 9272 w 3772536"/>
              <a:gd name="connsiteY43" fmla="*/ 4001132 h 6864729"/>
              <a:gd name="connsiteX44" fmla="*/ 26544 w 3772536"/>
              <a:gd name="connsiteY44" fmla="*/ 3799964 h 6864729"/>
              <a:gd name="connsiteX45" fmla="*/ 87631 w 3772536"/>
              <a:gd name="connsiteY45" fmla="*/ 3400804 h 6864729"/>
              <a:gd name="connsiteX46" fmla="*/ 160529 w 3772536"/>
              <a:gd name="connsiteY46" fmla="*/ 3415282 h 6864729"/>
              <a:gd name="connsiteX47" fmla="*/ 126239 w 3772536"/>
              <a:gd name="connsiteY47" fmla="*/ 3610862 h 6864729"/>
              <a:gd name="connsiteX48" fmla="*/ 52706 w 3772536"/>
              <a:gd name="connsiteY48" fmla="*/ 3599686 h 6864729"/>
              <a:gd name="connsiteX49" fmla="*/ 87631 w 3772536"/>
              <a:gd name="connsiteY49" fmla="*/ 3400804 h 6864729"/>
              <a:gd name="connsiteX50" fmla="*/ 183897 w 3772536"/>
              <a:gd name="connsiteY50" fmla="*/ 3008121 h 6864729"/>
              <a:gd name="connsiteX51" fmla="*/ 255271 w 3772536"/>
              <a:gd name="connsiteY51" fmla="*/ 3029077 h 6864729"/>
              <a:gd name="connsiteX52" fmla="*/ 203582 w 3772536"/>
              <a:gd name="connsiteY52" fmla="*/ 3221356 h 6864729"/>
              <a:gd name="connsiteX53" fmla="*/ 131319 w 3772536"/>
              <a:gd name="connsiteY53" fmla="*/ 3203701 h 6864729"/>
              <a:gd name="connsiteX54" fmla="*/ 131319 w 3772536"/>
              <a:gd name="connsiteY54" fmla="*/ 3203574 h 6864729"/>
              <a:gd name="connsiteX55" fmla="*/ 183897 w 3772536"/>
              <a:gd name="connsiteY55" fmla="*/ 3008121 h 6864729"/>
              <a:gd name="connsiteX56" fmla="*/ 314834 w 3772536"/>
              <a:gd name="connsiteY56" fmla="*/ 2625597 h 6864729"/>
              <a:gd name="connsiteX57" fmla="*/ 384049 w 3772536"/>
              <a:gd name="connsiteY57" fmla="*/ 2652774 h 6864729"/>
              <a:gd name="connsiteX58" fmla="*/ 315469 w 3772536"/>
              <a:gd name="connsiteY58" fmla="*/ 2839591 h 6864729"/>
              <a:gd name="connsiteX59" fmla="*/ 245111 w 3772536"/>
              <a:gd name="connsiteY59" fmla="*/ 2815462 h 6864729"/>
              <a:gd name="connsiteX60" fmla="*/ 314834 w 3772536"/>
              <a:gd name="connsiteY60" fmla="*/ 2625597 h 6864729"/>
              <a:gd name="connsiteX61" fmla="*/ 479299 w 3772536"/>
              <a:gd name="connsiteY61" fmla="*/ 2256153 h 6864729"/>
              <a:gd name="connsiteX62" fmla="*/ 545847 w 3772536"/>
              <a:gd name="connsiteY62" fmla="*/ 2289427 h 6864729"/>
              <a:gd name="connsiteX63" fmla="*/ 460883 w 3772536"/>
              <a:gd name="connsiteY63" fmla="*/ 2469259 h 6864729"/>
              <a:gd name="connsiteX64" fmla="*/ 392938 w 3772536"/>
              <a:gd name="connsiteY64" fmla="*/ 2439033 h 6864729"/>
              <a:gd name="connsiteX65" fmla="*/ 479299 w 3772536"/>
              <a:gd name="connsiteY65" fmla="*/ 2256153 h 6864729"/>
              <a:gd name="connsiteX66" fmla="*/ 675895 w 3772536"/>
              <a:gd name="connsiteY66" fmla="*/ 1903094 h 6864729"/>
              <a:gd name="connsiteX67" fmla="*/ 676022 w 3772536"/>
              <a:gd name="connsiteY67" fmla="*/ 1903094 h 6864729"/>
              <a:gd name="connsiteX68" fmla="*/ 739267 w 3772536"/>
              <a:gd name="connsiteY68" fmla="*/ 1942083 h 6864729"/>
              <a:gd name="connsiteX69" fmla="*/ 638811 w 3772536"/>
              <a:gd name="connsiteY69" fmla="*/ 2113661 h 6864729"/>
              <a:gd name="connsiteX70" fmla="*/ 573786 w 3772536"/>
              <a:gd name="connsiteY70" fmla="*/ 2077465 h 6864729"/>
              <a:gd name="connsiteX71" fmla="*/ 675895 w 3772536"/>
              <a:gd name="connsiteY71" fmla="*/ 1903094 h 6864729"/>
              <a:gd name="connsiteX72" fmla="*/ 3772536 w 3772536"/>
              <a:gd name="connsiteY72" fmla="*/ 1600708 h 6864729"/>
              <a:gd name="connsiteX73" fmla="*/ 3772536 w 3772536"/>
              <a:gd name="connsiteY73" fmla="*/ 1681988 h 6864729"/>
              <a:gd name="connsiteX74" fmla="*/ 2782317 w 3772536"/>
              <a:gd name="connsiteY74" fmla="*/ 2366010 h 6864729"/>
              <a:gd name="connsiteX75" fmla="*/ 1810132 w 3772536"/>
              <a:gd name="connsiteY75" fmla="*/ 4713222 h 6864729"/>
              <a:gd name="connsiteX76" fmla="*/ 1810132 w 3772536"/>
              <a:gd name="connsiteY76" fmla="*/ 6864729 h 6864729"/>
              <a:gd name="connsiteX77" fmla="*/ 1735836 w 3772536"/>
              <a:gd name="connsiteY77" fmla="*/ 6864729 h 6864729"/>
              <a:gd name="connsiteX78" fmla="*/ 1735836 w 3772536"/>
              <a:gd name="connsiteY78" fmla="*/ 4713222 h 6864729"/>
              <a:gd name="connsiteX79" fmla="*/ 1735710 w 3772536"/>
              <a:gd name="connsiteY79" fmla="*/ 4713095 h 6864729"/>
              <a:gd name="connsiteX80" fmla="*/ 2729739 w 3772536"/>
              <a:gd name="connsiteY80" fmla="*/ 2313432 h 6864729"/>
              <a:gd name="connsiteX81" fmla="*/ 3772536 w 3772536"/>
              <a:gd name="connsiteY81" fmla="*/ 1600708 h 6864729"/>
              <a:gd name="connsiteX82" fmla="*/ 902717 w 3772536"/>
              <a:gd name="connsiteY82" fmla="*/ 1568703 h 6864729"/>
              <a:gd name="connsiteX83" fmla="*/ 962280 w 3772536"/>
              <a:gd name="connsiteY83" fmla="*/ 1613152 h 6864729"/>
              <a:gd name="connsiteX84" fmla="*/ 847091 w 3772536"/>
              <a:gd name="connsiteY84" fmla="*/ 1775077 h 6864729"/>
              <a:gd name="connsiteX85" fmla="*/ 785623 w 3772536"/>
              <a:gd name="connsiteY85" fmla="*/ 1733294 h 6864729"/>
              <a:gd name="connsiteX86" fmla="*/ 902717 w 3772536"/>
              <a:gd name="connsiteY86" fmla="*/ 1568703 h 6864729"/>
              <a:gd name="connsiteX87" fmla="*/ 1157986 w 3772536"/>
              <a:gd name="connsiteY87" fmla="*/ 1255774 h 6864729"/>
              <a:gd name="connsiteX88" fmla="*/ 1158113 w 3772536"/>
              <a:gd name="connsiteY88" fmla="*/ 1255774 h 6864729"/>
              <a:gd name="connsiteX89" fmla="*/ 1213612 w 3772536"/>
              <a:gd name="connsiteY89" fmla="*/ 1305304 h 6864729"/>
              <a:gd name="connsiteX90" fmla="*/ 1084581 w 3772536"/>
              <a:gd name="connsiteY90" fmla="*/ 1456434 h 6864729"/>
              <a:gd name="connsiteX91" fmla="*/ 1026923 w 3772536"/>
              <a:gd name="connsiteY91" fmla="*/ 1409444 h 6864729"/>
              <a:gd name="connsiteX92" fmla="*/ 1157986 w 3772536"/>
              <a:gd name="connsiteY92" fmla="*/ 1255774 h 6864729"/>
              <a:gd name="connsiteX93" fmla="*/ 1439800 w 3772536"/>
              <a:gd name="connsiteY93" fmla="*/ 966596 h 6864729"/>
              <a:gd name="connsiteX94" fmla="*/ 1490727 w 3772536"/>
              <a:gd name="connsiteY94" fmla="*/ 1020698 h 6864729"/>
              <a:gd name="connsiteX95" fmla="*/ 1348995 w 3772536"/>
              <a:gd name="connsiteY95" fmla="*/ 1159890 h 6864729"/>
              <a:gd name="connsiteX96" fmla="*/ 1295782 w 3772536"/>
              <a:gd name="connsiteY96" fmla="*/ 1108074 h 6864729"/>
              <a:gd name="connsiteX97" fmla="*/ 1439800 w 3772536"/>
              <a:gd name="connsiteY97" fmla="*/ 966596 h 6864729"/>
              <a:gd name="connsiteX98" fmla="*/ 1745742 w 3772536"/>
              <a:gd name="connsiteY98" fmla="*/ 703325 h 6864729"/>
              <a:gd name="connsiteX99" fmla="*/ 1791716 w 3772536"/>
              <a:gd name="connsiteY99" fmla="*/ 761745 h 6864729"/>
              <a:gd name="connsiteX100" fmla="*/ 1638427 w 3772536"/>
              <a:gd name="connsiteY100" fmla="*/ 887983 h 6864729"/>
              <a:gd name="connsiteX101" fmla="*/ 1589913 w 3772536"/>
              <a:gd name="connsiteY101" fmla="*/ 831595 h 6864729"/>
              <a:gd name="connsiteX102" fmla="*/ 1745742 w 3772536"/>
              <a:gd name="connsiteY102" fmla="*/ 703325 h 6864729"/>
              <a:gd name="connsiteX103" fmla="*/ 2073530 w 3772536"/>
              <a:gd name="connsiteY103" fmla="*/ 467994 h 6864729"/>
              <a:gd name="connsiteX104" fmla="*/ 2114170 w 3772536"/>
              <a:gd name="connsiteY104" fmla="*/ 530224 h 6864729"/>
              <a:gd name="connsiteX105" fmla="*/ 1950340 w 3772536"/>
              <a:gd name="connsiteY105" fmla="*/ 642365 h 6864729"/>
              <a:gd name="connsiteX106" fmla="*/ 1907033 w 3772536"/>
              <a:gd name="connsiteY106" fmla="*/ 582040 h 6864729"/>
              <a:gd name="connsiteX107" fmla="*/ 2073530 w 3772536"/>
              <a:gd name="connsiteY107" fmla="*/ 467994 h 6864729"/>
              <a:gd name="connsiteX108" fmla="*/ 2420747 w 3772536"/>
              <a:gd name="connsiteY108" fmla="*/ 262508 h 6864729"/>
              <a:gd name="connsiteX109" fmla="*/ 2420747 w 3772536"/>
              <a:gd name="connsiteY109" fmla="*/ 262635 h 6864729"/>
              <a:gd name="connsiteX110" fmla="*/ 2455799 w 3772536"/>
              <a:gd name="connsiteY110" fmla="*/ 328167 h 6864729"/>
              <a:gd name="connsiteX111" fmla="*/ 2282825 w 3772536"/>
              <a:gd name="connsiteY111" fmla="*/ 425449 h 6864729"/>
              <a:gd name="connsiteX112" fmla="*/ 2244979 w 3772536"/>
              <a:gd name="connsiteY112" fmla="*/ 361441 h 6864729"/>
              <a:gd name="connsiteX113" fmla="*/ 2420747 w 3772536"/>
              <a:gd name="connsiteY113" fmla="*/ 262508 h 6864729"/>
              <a:gd name="connsiteX114" fmla="*/ 2784476 w 3772536"/>
              <a:gd name="connsiteY114" fmla="*/ 88644 h 6864729"/>
              <a:gd name="connsiteX115" fmla="*/ 2813559 w 3772536"/>
              <a:gd name="connsiteY115" fmla="*/ 157097 h 6864729"/>
              <a:gd name="connsiteX116" fmla="*/ 2632711 w 3772536"/>
              <a:gd name="connsiteY116" fmla="*/ 238632 h 6864729"/>
              <a:gd name="connsiteX117" fmla="*/ 2600707 w 3772536"/>
              <a:gd name="connsiteY117" fmla="*/ 171575 h 6864729"/>
              <a:gd name="connsiteX118" fmla="*/ 2784476 w 3772536"/>
              <a:gd name="connsiteY118" fmla="*/ 88644 h 6864729"/>
              <a:gd name="connsiteX119" fmla="*/ 3010917 w 3772536"/>
              <a:gd name="connsiteY119" fmla="*/ 0 h 6864729"/>
              <a:gd name="connsiteX120" fmla="*/ 3179064 w 3772536"/>
              <a:gd name="connsiteY120" fmla="*/ 0 h 6864729"/>
              <a:gd name="connsiteX121" fmla="*/ 3185034 w 3772536"/>
              <a:gd name="connsiteY121" fmla="*/ 18542 h 6864729"/>
              <a:gd name="connsiteX122" fmla="*/ 2997709 w 3772536"/>
              <a:gd name="connsiteY122" fmla="*/ 83693 h 6864729"/>
              <a:gd name="connsiteX123" fmla="*/ 2971674 w 3772536"/>
              <a:gd name="connsiteY123" fmla="*/ 14097 h 6864729"/>
              <a:gd name="connsiteX124" fmla="*/ 3010917 w 3772536"/>
              <a:gd name="connsiteY124" fmla="*/ 0 h 68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72536" h="6864729">
                <a:moveTo>
                  <a:pt x="1" y="6607554"/>
                </a:moveTo>
                <a:lnTo>
                  <a:pt x="74295" y="6607554"/>
                </a:lnTo>
                <a:lnTo>
                  <a:pt x="74295" y="6807833"/>
                </a:lnTo>
                <a:lnTo>
                  <a:pt x="1" y="6807833"/>
                </a:lnTo>
                <a:close/>
                <a:moveTo>
                  <a:pt x="1" y="6206869"/>
                </a:moveTo>
                <a:lnTo>
                  <a:pt x="74295" y="6206869"/>
                </a:lnTo>
                <a:lnTo>
                  <a:pt x="74295" y="6407148"/>
                </a:lnTo>
                <a:lnTo>
                  <a:pt x="1" y="6407148"/>
                </a:lnTo>
                <a:close/>
                <a:moveTo>
                  <a:pt x="1" y="5806184"/>
                </a:moveTo>
                <a:lnTo>
                  <a:pt x="74295" y="5806184"/>
                </a:lnTo>
                <a:lnTo>
                  <a:pt x="74295" y="6006463"/>
                </a:lnTo>
                <a:lnTo>
                  <a:pt x="1" y="6006463"/>
                </a:lnTo>
                <a:close/>
                <a:moveTo>
                  <a:pt x="2888362" y="5779387"/>
                </a:moveTo>
                <a:lnTo>
                  <a:pt x="2962656" y="5779387"/>
                </a:lnTo>
                <a:lnTo>
                  <a:pt x="2962656" y="6031863"/>
                </a:lnTo>
                <a:lnTo>
                  <a:pt x="2888362" y="6031863"/>
                </a:lnTo>
                <a:close/>
                <a:moveTo>
                  <a:pt x="1112521" y="5592824"/>
                </a:moveTo>
                <a:lnTo>
                  <a:pt x="1186816" y="5592824"/>
                </a:lnTo>
                <a:lnTo>
                  <a:pt x="1186816" y="6218426"/>
                </a:lnTo>
                <a:lnTo>
                  <a:pt x="1112521" y="6218426"/>
                </a:lnTo>
                <a:close/>
                <a:moveTo>
                  <a:pt x="1" y="5405499"/>
                </a:moveTo>
                <a:lnTo>
                  <a:pt x="74295" y="5405499"/>
                </a:lnTo>
                <a:lnTo>
                  <a:pt x="74295" y="5605778"/>
                </a:lnTo>
                <a:lnTo>
                  <a:pt x="1" y="5605778"/>
                </a:lnTo>
                <a:close/>
                <a:moveTo>
                  <a:pt x="1" y="5004941"/>
                </a:moveTo>
                <a:lnTo>
                  <a:pt x="74295" y="5004941"/>
                </a:lnTo>
                <a:lnTo>
                  <a:pt x="74295" y="5205220"/>
                </a:lnTo>
                <a:lnTo>
                  <a:pt x="1" y="5205220"/>
                </a:lnTo>
                <a:close/>
                <a:moveTo>
                  <a:pt x="1" y="4604256"/>
                </a:moveTo>
                <a:lnTo>
                  <a:pt x="74295" y="4604256"/>
                </a:lnTo>
                <a:lnTo>
                  <a:pt x="74295" y="4804535"/>
                </a:lnTo>
                <a:lnTo>
                  <a:pt x="1" y="4804535"/>
                </a:lnTo>
                <a:close/>
                <a:moveTo>
                  <a:pt x="889" y="4202808"/>
                </a:moveTo>
                <a:lnTo>
                  <a:pt x="75185" y="4204332"/>
                </a:lnTo>
                <a:cubicBezTo>
                  <a:pt x="74549" y="4234812"/>
                  <a:pt x="74295" y="4265546"/>
                  <a:pt x="74295" y="4295772"/>
                </a:cubicBezTo>
                <a:lnTo>
                  <a:pt x="74295" y="4403849"/>
                </a:lnTo>
                <a:lnTo>
                  <a:pt x="0" y="4403849"/>
                </a:lnTo>
                <a:lnTo>
                  <a:pt x="0" y="4295772"/>
                </a:lnTo>
                <a:cubicBezTo>
                  <a:pt x="0" y="4265038"/>
                  <a:pt x="254" y="4233796"/>
                  <a:pt x="889" y="4202808"/>
                </a:cubicBezTo>
                <a:close/>
                <a:moveTo>
                  <a:pt x="26544" y="3799964"/>
                </a:moveTo>
                <a:lnTo>
                  <a:pt x="100458" y="3807965"/>
                </a:lnTo>
                <a:cubicBezTo>
                  <a:pt x="93473" y="3873370"/>
                  <a:pt x="87758" y="3939918"/>
                  <a:pt x="83567" y="4005831"/>
                </a:cubicBezTo>
                <a:lnTo>
                  <a:pt x="9399" y="4001132"/>
                </a:lnTo>
                <a:lnTo>
                  <a:pt x="9272" y="4001132"/>
                </a:lnTo>
                <a:cubicBezTo>
                  <a:pt x="13590" y="3934203"/>
                  <a:pt x="19432" y="3866512"/>
                  <a:pt x="26544" y="3799964"/>
                </a:cubicBezTo>
                <a:close/>
                <a:moveTo>
                  <a:pt x="87631" y="3400804"/>
                </a:moveTo>
                <a:lnTo>
                  <a:pt x="160529" y="3415282"/>
                </a:lnTo>
                <a:cubicBezTo>
                  <a:pt x="147702" y="3479925"/>
                  <a:pt x="136145" y="3545838"/>
                  <a:pt x="126239" y="3610862"/>
                </a:cubicBezTo>
                <a:lnTo>
                  <a:pt x="52706" y="3599686"/>
                </a:lnTo>
                <a:cubicBezTo>
                  <a:pt x="62866" y="3533519"/>
                  <a:pt x="74550" y="3466590"/>
                  <a:pt x="87631" y="3400804"/>
                </a:cubicBezTo>
                <a:close/>
                <a:moveTo>
                  <a:pt x="183897" y="3008121"/>
                </a:moveTo>
                <a:lnTo>
                  <a:pt x="255271" y="3029077"/>
                </a:lnTo>
                <a:cubicBezTo>
                  <a:pt x="236729" y="3092449"/>
                  <a:pt x="219330" y="3157092"/>
                  <a:pt x="203582" y="3221356"/>
                </a:cubicBezTo>
                <a:lnTo>
                  <a:pt x="131319" y="3203701"/>
                </a:lnTo>
                <a:lnTo>
                  <a:pt x="131319" y="3203574"/>
                </a:lnTo>
                <a:cubicBezTo>
                  <a:pt x="147321" y="3138297"/>
                  <a:pt x="164974" y="3072510"/>
                  <a:pt x="183897" y="3008121"/>
                </a:cubicBezTo>
                <a:close/>
                <a:moveTo>
                  <a:pt x="314834" y="2625597"/>
                </a:moveTo>
                <a:lnTo>
                  <a:pt x="384049" y="2652774"/>
                </a:lnTo>
                <a:cubicBezTo>
                  <a:pt x="359919" y="2714242"/>
                  <a:pt x="336805" y="2776980"/>
                  <a:pt x="315469" y="2839591"/>
                </a:cubicBezTo>
                <a:lnTo>
                  <a:pt x="245111" y="2815462"/>
                </a:lnTo>
                <a:cubicBezTo>
                  <a:pt x="266828" y="2751834"/>
                  <a:pt x="290323" y="2687953"/>
                  <a:pt x="314834" y="2625597"/>
                </a:cubicBezTo>
                <a:close/>
                <a:moveTo>
                  <a:pt x="479299" y="2256153"/>
                </a:moveTo>
                <a:lnTo>
                  <a:pt x="545847" y="2289427"/>
                </a:lnTo>
                <a:cubicBezTo>
                  <a:pt x="516255" y="2348482"/>
                  <a:pt x="487807" y="2408934"/>
                  <a:pt x="460883" y="2469259"/>
                </a:cubicBezTo>
                <a:lnTo>
                  <a:pt x="392938" y="2439033"/>
                </a:lnTo>
                <a:cubicBezTo>
                  <a:pt x="420243" y="2377692"/>
                  <a:pt x="449326" y="2316097"/>
                  <a:pt x="479299" y="2256153"/>
                </a:cubicBezTo>
                <a:close/>
                <a:moveTo>
                  <a:pt x="675895" y="1903094"/>
                </a:moveTo>
                <a:lnTo>
                  <a:pt x="676022" y="1903094"/>
                </a:lnTo>
                <a:lnTo>
                  <a:pt x="739267" y="1942083"/>
                </a:lnTo>
                <a:cubicBezTo>
                  <a:pt x="704724" y="1998217"/>
                  <a:pt x="670941" y="2055876"/>
                  <a:pt x="638811" y="2113661"/>
                </a:cubicBezTo>
                <a:lnTo>
                  <a:pt x="573786" y="2077465"/>
                </a:lnTo>
                <a:cubicBezTo>
                  <a:pt x="606425" y="2018791"/>
                  <a:pt x="640715" y="1960118"/>
                  <a:pt x="675895" y="1903094"/>
                </a:cubicBezTo>
                <a:close/>
                <a:moveTo>
                  <a:pt x="3772536" y="1600708"/>
                </a:moveTo>
                <a:lnTo>
                  <a:pt x="3772536" y="1681988"/>
                </a:lnTo>
                <a:cubicBezTo>
                  <a:pt x="3408299" y="1845310"/>
                  <a:pt x="3073020" y="2075307"/>
                  <a:pt x="2782317" y="2366010"/>
                </a:cubicBezTo>
                <a:cubicBezTo>
                  <a:pt x="2155445" y="2993008"/>
                  <a:pt x="1810132" y="3826635"/>
                  <a:pt x="1810132" y="4713222"/>
                </a:cubicBezTo>
                <a:lnTo>
                  <a:pt x="1810132" y="6864729"/>
                </a:lnTo>
                <a:lnTo>
                  <a:pt x="1735836" y="6864729"/>
                </a:lnTo>
                <a:lnTo>
                  <a:pt x="1735836" y="4713222"/>
                </a:lnTo>
                <a:lnTo>
                  <a:pt x="1735710" y="4713095"/>
                </a:lnTo>
                <a:cubicBezTo>
                  <a:pt x="1735710" y="3806696"/>
                  <a:pt x="2088770" y="2954401"/>
                  <a:pt x="2729739" y="2313432"/>
                </a:cubicBezTo>
                <a:cubicBezTo>
                  <a:pt x="3035047" y="2008124"/>
                  <a:pt x="3388361" y="1768347"/>
                  <a:pt x="3772536" y="1600708"/>
                </a:cubicBezTo>
                <a:close/>
                <a:moveTo>
                  <a:pt x="902717" y="1568703"/>
                </a:moveTo>
                <a:lnTo>
                  <a:pt x="962280" y="1613152"/>
                </a:lnTo>
                <a:cubicBezTo>
                  <a:pt x="922910" y="1665984"/>
                  <a:pt x="884174" y="1720467"/>
                  <a:pt x="847091" y="1775077"/>
                </a:cubicBezTo>
                <a:lnTo>
                  <a:pt x="785623" y="1733294"/>
                </a:lnTo>
                <a:cubicBezTo>
                  <a:pt x="823215" y="1677795"/>
                  <a:pt x="862711" y="1622423"/>
                  <a:pt x="902717" y="1568703"/>
                </a:cubicBezTo>
                <a:close/>
                <a:moveTo>
                  <a:pt x="1157986" y="1255774"/>
                </a:moveTo>
                <a:lnTo>
                  <a:pt x="1158113" y="1255774"/>
                </a:lnTo>
                <a:lnTo>
                  <a:pt x="1213612" y="1305304"/>
                </a:lnTo>
                <a:cubicBezTo>
                  <a:pt x="1169671" y="1354453"/>
                  <a:pt x="1126236" y="1405380"/>
                  <a:pt x="1084581" y="1456434"/>
                </a:cubicBezTo>
                <a:lnTo>
                  <a:pt x="1026923" y="1409444"/>
                </a:lnTo>
                <a:cubicBezTo>
                  <a:pt x="1069213" y="1357501"/>
                  <a:pt x="1113410" y="1305812"/>
                  <a:pt x="1157986" y="1255774"/>
                </a:cubicBezTo>
                <a:close/>
                <a:moveTo>
                  <a:pt x="1439800" y="966596"/>
                </a:moveTo>
                <a:lnTo>
                  <a:pt x="1490727" y="1020698"/>
                </a:lnTo>
                <a:cubicBezTo>
                  <a:pt x="1442721" y="1065783"/>
                  <a:pt x="1394969" y="1112646"/>
                  <a:pt x="1348995" y="1159890"/>
                </a:cubicBezTo>
                <a:lnTo>
                  <a:pt x="1295782" y="1108074"/>
                </a:lnTo>
                <a:cubicBezTo>
                  <a:pt x="1342518" y="1060068"/>
                  <a:pt x="1391032" y="1012443"/>
                  <a:pt x="1439800" y="966596"/>
                </a:cubicBezTo>
                <a:close/>
                <a:moveTo>
                  <a:pt x="1745742" y="703325"/>
                </a:moveTo>
                <a:lnTo>
                  <a:pt x="1791716" y="761745"/>
                </a:lnTo>
                <a:cubicBezTo>
                  <a:pt x="1739900" y="802512"/>
                  <a:pt x="1688338" y="845057"/>
                  <a:pt x="1638427" y="887983"/>
                </a:cubicBezTo>
                <a:lnTo>
                  <a:pt x="1589913" y="831595"/>
                </a:lnTo>
                <a:cubicBezTo>
                  <a:pt x="1640586" y="787907"/>
                  <a:pt x="1693037" y="744727"/>
                  <a:pt x="1745742" y="703325"/>
                </a:cubicBezTo>
                <a:close/>
                <a:moveTo>
                  <a:pt x="2073530" y="467994"/>
                </a:moveTo>
                <a:lnTo>
                  <a:pt x="2114170" y="530224"/>
                </a:lnTo>
                <a:cubicBezTo>
                  <a:pt x="2058925" y="566165"/>
                  <a:pt x="2003807" y="603884"/>
                  <a:pt x="1950340" y="642365"/>
                </a:cubicBezTo>
                <a:lnTo>
                  <a:pt x="1907033" y="582040"/>
                </a:lnTo>
                <a:cubicBezTo>
                  <a:pt x="1961516" y="542924"/>
                  <a:pt x="2017523" y="504570"/>
                  <a:pt x="2073530" y="467994"/>
                </a:cubicBezTo>
                <a:close/>
                <a:moveTo>
                  <a:pt x="2420747" y="262508"/>
                </a:moveTo>
                <a:lnTo>
                  <a:pt x="2420747" y="262635"/>
                </a:lnTo>
                <a:lnTo>
                  <a:pt x="2455799" y="328167"/>
                </a:lnTo>
                <a:cubicBezTo>
                  <a:pt x="2397760" y="359155"/>
                  <a:pt x="2339594" y="391794"/>
                  <a:pt x="2282825" y="425449"/>
                </a:cubicBezTo>
                <a:lnTo>
                  <a:pt x="2244979" y="361441"/>
                </a:lnTo>
                <a:cubicBezTo>
                  <a:pt x="2302637" y="327278"/>
                  <a:pt x="2361819" y="294004"/>
                  <a:pt x="2420747" y="262508"/>
                </a:cubicBezTo>
                <a:close/>
                <a:moveTo>
                  <a:pt x="2784476" y="88644"/>
                </a:moveTo>
                <a:lnTo>
                  <a:pt x="2813559" y="157097"/>
                </a:lnTo>
                <a:cubicBezTo>
                  <a:pt x="2752980" y="182751"/>
                  <a:pt x="2692147" y="210184"/>
                  <a:pt x="2632711" y="238632"/>
                </a:cubicBezTo>
                <a:lnTo>
                  <a:pt x="2600707" y="171575"/>
                </a:lnTo>
                <a:cubicBezTo>
                  <a:pt x="2661032" y="142619"/>
                  <a:pt x="2722881" y="114806"/>
                  <a:pt x="2784476" y="88644"/>
                </a:cubicBezTo>
                <a:close/>
                <a:moveTo>
                  <a:pt x="3010917" y="0"/>
                </a:moveTo>
                <a:lnTo>
                  <a:pt x="3179064" y="0"/>
                </a:lnTo>
                <a:lnTo>
                  <a:pt x="3185034" y="18542"/>
                </a:lnTo>
                <a:cubicBezTo>
                  <a:pt x="3122423" y="38735"/>
                  <a:pt x="3059431" y="60706"/>
                  <a:pt x="2997709" y="83693"/>
                </a:cubicBezTo>
                <a:lnTo>
                  <a:pt x="2971674" y="14097"/>
                </a:lnTo>
                <a:cubicBezTo>
                  <a:pt x="2984627" y="9271"/>
                  <a:pt x="2997836" y="4699"/>
                  <a:pt x="3010917" y="0"/>
                </a:cubicBezTo>
                <a:close/>
              </a:path>
            </a:pathLst>
          </a:custGeom>
          <a:solidFill>
            <a:schemeClr val="accent6"/>
          </a:solidFill>
          <a:ln w="12700" cap="flat">
            <a:noFill/>
            <a:prstDash val="solid"/>
            <a:miter/>
          </a:ln>
        </p:spPr>
        <p:txBody>
          <a:bodyPr rtlCol="0" anchor="ctr"/>
          <a:lstStyle/>
          <a:p>
            <a:endParaRPr lang="da-DK"/>
          </a:p>
        </p:txBody>
      </p:sp>
    </p:spTree>
    <p:extLst>
      <p:ext uri="{BB962C8B-B14F-4D97-AF65-F5344CB8AC3E}">
        <p14:creationId xmlns:p14="http://schemas.microsoft.com/office/powerpoint/2010/main" val="319160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Kontakt - mellem grafik - grøn">
    <p:bg>
      <p:bgPr>
        <a:solidFill>
          <a:srgbClr val="F3FAEC"/>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74316450-6CCA-B9E3-A1A0-65A90E58006F}"/>
              </a:ext>
            </a:extLst>
          </p:cNvPr>
          <p:cNvSpPr>
            <a:spLocks noChangeAspect="1"/>
          </p:cNvSpPr>
          <p:nvPr userDrawn="1"/>
        </p:nvSpPr>
        <p:spPr>
          <a:xfrm flipV="1">
            <a:off x="1105319" y="0"/>
            <a:ext cx="11086681" cy="6858000"/>
          </a:xfrm>
          <a:custGeom>
            <a:avLst/>
            <a:gdLst>
              <a:gd name="connsiteX0" fmla="*/ 5693607 w 7074827"/>
              <a:gd name="connsiteY0" fmla="*/ 3727189 h 4376347"/>
              <a:gd name="connsiteX1" fmla="*/ 5697089 w 7074827"/>
              <a:gd name="connsiteY1" fmla="*/ 3971453 h 4376347"/>
              <a:gd name="connsiteX2" fmla="*/ 5687373 w 7074827"/>
              <a:gd name="connsiteY2" fmla="*/ 4376346 h 4376347"/>
              <a:gd name="connsiteX3" fmla="*/ 4957820 w 7074827"/>
              <a:gd name="connsiteY3" fmla="*/ 4376346 h 4376347"/>
              <a:gd name="connsiteX4" fmla="*/ 4968426 w 7074827"/>
              <a:gd name="connsiteY4" fmla="*/ 3971453 h 4376347"/>
              <a:gd name="connsiteX5" fmla="*/ 4965269 w 7074827"/>
              <a:gd name="connsiteY5" fmla="*/ 3747834 h 4376347"/>
              <a:gd name="connsiteX6" fmla="*/ 5014979 w 7074827"/>
              <a:gd name="connsiteY6" fmla="*/ 613614 h 4376347"/>
              <a:gd name="connsiteX7" fmla="*/ 5014979 w 7074827"/>
              <a:gd name="connsiteY7" fmla="*/ 613695 h 4376347"/>
              <a:gd name="connsiteX8" fmla="*/ 5535811 w 7074827"/>
              <a:gd name="connsiteY8" fmla="*/ 2313260 h 4376347"/>
              <a:gd name="connsiteX9" fmla="*/ 4820831 w 7074827"/>
              <a:gd name="connsiteY9" fmla="*/ 2453568 h 4376347"/>
              <a:gd name="connsiteX10" fmla="*/ 4344205 w 7074827"/>
              <a:gd name="connsiteY10" fmla="*/ 898197 h 4376347"/>
              <a:gd name="connsiteX11" fmla="*/ 4416342 w 7074827"/>
              <a:gd name="connsiteY11" fmla="*/ 0 h 4376347"/>
              <a:gd name="connsiteX12" fmla="*/ 5608839 w 7074827"/>
              <a:gd name="connsiteY12" fmla="*/ 0 h 4376347"/>
              <a:gd name="connsiteX13" fmla="*/ 7074827 w 7074827"/>
              <a:gd name="connsiteY13" fmla="*/ 1131694 h 4376347"/>
              <a:gd name="connsiteX14" fmla="*/ 7074827 w 7074827"/>
              <a:gd name="connsiteY14" fmla="*/ 2052238 h 4376347"/>
              <a:gd name="connsiteX15" fmla="*/ 0 w 7074827"/>
              <a:gd name="connsiteY15" fmla="*/ 0 h 4376347"/>
              <a:gd name="connsiteX16" fmla="*/ 960620 w 7074827"/>
              <a:gd name="connsiteY16" fmla="*/ 0 h 4376347"/>
              <a:gd name="connsiteX17" fmla="*/ 1475866 w 7074827"/>
              <a:gd name="connsiteY17" fmla="*/ 775945 h 4376347"/>
              <a:gd name="connsiteX18" fmla="*/ 2253348 w 7074827"/>
              <a:gd name="connsiteY18" fmla="*/ 3117623 h 4376347"/>
              <a:gd name="connsiteX19" fmla="*/ 2292777 w 7074827"/>
              <a:gd name="connsiteY19" fmla="*/ 4376347 h 4376347"/>
              <a:gd name="connsiteX20" fmla="*/ 1562252 w 7074827"/>
              <a:gd name="connsiteY20" fmla="*/ 4376347 h 4376347"/>
              <a:gd name="connsiteX21" fmla="*/ 1530677 w 7074827"/>
              <a:gd name="connsiteY21" fmla="*/ 3210973 h 4376347"/>
              <a:gd name="connsiteX22" fmla="*/ 841119 w 7074827"/>
              <a:gd name="connsiteY22" fmla="*/ 1133880 h 4376347"/>
              <a:gd name="connsiteX23" fmla="*/ 0 w 7074827"/>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74827" h="4376347">
                <a:moveTo>
                  <a:pt x="5693607" y="3727189"/>
                </a:moveTo>
                <a:cubicBezTo>
                  <a:pt x="5695955" y="3808152"/>
                  <a:pt x="5697089" y="3890328"/>
                  <a:pt x="5697089" y="3971453"/>
                </a:cubicBezTo>
                <a:cubicBezTo>
                  <a:pt x="5697089" y="4106336"/>
                  <a:pt x="5693769" y="4241382"/>
                  <a:pt x="5687373" y="4376346"/>
                </a:cubicBezTo>
                <a:lnTo>
                  <a:pt x="4957820" y="4376346"/>
                </a:lnTo>
                <a:cubicBezTo>
                  <a:pt x="4964783" y="4241382"/>
                  <a:pt x="4968426" y="4106336"/>
                  <a:pt x="4968426" y="3971453"/>
                </a:cubicBezTo>
                <a:cubicBezTo>
                  <a:pt x="4968426" y="3897210"/>
                  <a:pt x="4967374" y="3821996"/>
                  <a:pt x="4965269" y="3747834"/>
                </a:cubicBezTo>
                <a:close/>
                <a:moveTo>
                  <a:pt x="5014979" y="613614"/>
                </a:moveTo>
                <a:lnTo>
                  <a:pt x="5014979" y="613695"/>
                </a:lnTo>
                <a:cubicBezTo>
                  <a:pt x="5246208" y="1158977"/>
                  <a:pt x="5421492" y="1730816"/>
                  <a:pt x="5535811" y="2313260"/>
                </a:cubicBezTo>
                <a:lnTo>
                  <a:pt x="4820831" y="2453568"/>
                </a:lnTo>
                <a:cubicBezTo>
                  <a:pt x="4716228" y="1920430"/>
                  <a:pt x="4555841" y="1397169"/>
                  <a:pt x="4344205" y="898197"/>
                </a:cubicBezTo>
                <a:close/>
                <a:moveTo>
                  <a:pt x="4416342" y="0"/>
                </a:moveTo>
                <a:lnTo>
                  <a:pt x="5608839" y="0"/>
                </a:lnTo>
                <a:lnTo>
                  <a:pt x="7074827" y="1131694"/>
                </a:lnTo>
                <a:lnTo>
                  <a:pt x="7074827" y="2052238"/>
                </a:lnTo>
                <a:close/>
                <a:moveTo>
                  <a:pt x="0" y="0"/>
                </a:moveTo>
                <a:lnTo>
                  <a:pt x="960620" y="0"/>
                </a:lnTo>
                <a:cubicBezTo>
                  <a:pt x="1150234" y="244831"/>
                  <a:pt x="1322280" y="503668"/>
                  <a:pt x="1475866" y="775945"/>
                </a:cubicBezTo>
                <a:cubicBezTo>
                  <a:pt x="1884726" y="1500883"/>
                  <a:pt x="2146316" y="2288810"/>
                  <a:pt x="2253348" y="3117623"/>
                </a:cubicBezTo>
                <a:cubicBezTo>
                  <a:pt x="2307674" y="3538385"/>
                  <a:pt x="2320709" y="3958904"/>
                  <a:pt x="2292777" y="4376347"/>
                </a:cubicBezTo>
                <a:lnTo>
                  <a:pt x="1562252" y="4376347"/>
                </a:lnTo>
                <a:cubicBezTo>
                  <a:pt x="1591480" y="3990156"/>
                  <a:pt x="1580955" y="3600645"/>
                  <a:pt x="1530677" y="3210973"/>
                </a:cubicBezTo>
                <a:cubicBezTo>
                  <a:pt x="1435708" y="2475591"/>
                  <a:pt x="1203750" y="1776803"/>
                  <a:pt x="841119" y="1133880"/>
                </a:cubicBezTo>
                <a:cubicBezTo>
                  <a:pt x="607786" y="720161"/>
                  <a:pt x="326279" y="340933"/>
                  <a:pt x="0" y="0"/>
                </a:cubicBezTo>
                <a:close/>
              </a:path>
            </a:pathLst>
          </a:custGeom>
          <a:solidFill>
            <a:schemeClr val="accent6"/>
          </a:solidFill>
          <a:ln w="8096"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F95F7EBA-9C92-8204-1368-073A04601C83}"/>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00AD46F-1470-77CE-0D7F-584AB466A76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9C2B015A-B10E-B3C8-F00D-601C3330E6D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7B9F89E2-3D07-B3D2-945B-6BBF72E3458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3F346E61-C27D-E27A-A41C-288E19EB1BC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43C1389-BC8F-8ECF-C94D-0CB967A8DDA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1F1F7073-F69C-FC2D-FDA9-E2BFB9B7E19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CD7BC6FE-9BB7-AB30-9037-15F15B798E5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094C8A6-E1B9-996F-ED34-25D40E21D53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5555856C-DB9F-18B1-95D2-28C8293EFD2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F7CD67B0-E2A8-32C9-0207-C1C4DEC511A8}"/>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2C7ACED1-D5BA-21BD-961C-5F41A48B79F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525C258-7925-9532-7053-A15F577C8E0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D3DBF81-4324-18BE-7FC4-72E25FB88E0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A03E9851-8863-83F2-38DE-845C27B6BAC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BEE71D3D-8EFC-BAB4-A5AE-0A1C506AD91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199F903C-6FE1-C879-379C-B6F7C2A6F5E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E6D2D831-3BCA-6D22-5779-C482FC01DAC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2718037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Forside m billede - mellem grafik">
    <p:bg>
      <p:bgPr>
        <a:solidFill>
          <a:schemeClr val="accent1"/>
        </a:solidFill>
        <a:effectLst/>
      </p:bgPr>
    </p:bg>
    <p:spTree>
      <p:nvGrpSpPr>
        <p:cNvPr id="1" name=""/>
        <p:cNvGrpSpPr/>
        <p:nvPr/>
      </p:nvGrpSpPr>
      <p:grpSpPr>
        <a:xfrm>
          <a:off x="0" y="0"/>
          <a:ext cx="0" cy="0"/>
          <a:chOff x="0" y="0"/>
          <a:chExt cx="0" cy="0"/>
        </a:xfrm>
      </p:grpSpPr>
      <p:sp>
        <p:nvSpPr>
          <p:cNvPr id="31" name="Kombinationstegning 30">
            <a:extLst>
              <a:ext uri="{FF2B5EF4-FFF2-40B4-BE49-F238E27FC236}">
                <a16:creationId xmlns:a16="http://schemas.microsoft.com/office/drawing/2014/main" id="{C43E9CC8-1E2E-A8B1-47A0-BEE3A030AD96}"/>
              </a:ext>
            </a:extLst>
          </p:cNvPr>
          <p:cNvSpPr/>
          <p:nvPr/>
        </p:nvSpPr>
        <p:spPr>
          <a:xfrm>
            <a:off x="-5080" y="-6858"/>
            <a:ext cx="12181712" cy="6864858"/>
          </a:xfrm>
          <a:custGeom>
            <a:avLst/>
            <a:gdLst>
              <a:gd name="connsiteX0" fmla="*/ 11972670 w 12181712"/>
              <a:gd name="connsiteY0" fmla="*/ 6142609 h 6864858"/>
              <a:gd name="connsiteX1" fmla="*/ 12181712 w 12181712"/>
              <a:gd name="connsiteY1" fmla="*/ 6864731 h 6864858"/>
              <a:gd name="connsiteX2" fmla="*/ 10997056 w 12181712"/>
              <a:gd name="connsiteY2" fmla="*/ 6864731 h 6864858"/>
              <a:gd name="connsiteX3" fmla="*/ 10884280 w 12181712"/>
              <a:gd name="connsiteY3" fmla="*/ 6491986 h 6864858"/>
              <a:gd name="connsiteX4" fmla="*/ 11972543 w 12181712"/>
              <a:gd name="connsiteY4" fmla="*/ 6142736 h 6864858"/>
              <a:gd name="connsiteX5" fmla="*/ 9582071 w 12181712"/>
              <a:gd name="connsiteY5" fmla="*/ 1753298 h 6864858"/>
              <a:gd name="connsiteX6" fmla="*/ 10010328 w 12181712"/>
              <a:gd name="connsiteY6" fmla="*/ 2305224 h 6864858"/>
              <a:gd name="connsiteX7" fmla="*/ 11114912 w 12181712"/>
              <a:gd name="connsiteY7" fmla="*/ 4082160 h 6864858"/>
              <a:gd name="connsiteX8" fmla="*/ 10100055 w 12181712"/>
              <a:gd name="connsiteY8" fmla="*/ 4607940 h 6864858"/>
              <a:gd name="connsiteX9" fmla="*/ 8697594 w 12181712"/>
              <a:gd name="connsiteY9" fmla="*/ 2477134 h 6864858"/>
              <a:gd name="connsiteX10" fmla="*/ 9582022 w 12181712"/>
              <a:gd name="connsiteY10" fmla="*/ 1753234 h 6864858"/>
              <a:gd name="connsiteX11" fmla="*/ 9582149 w 12181712"/>
              <a:gd name="connsiteY11" fmla="*/ 1753234 h 6864858"/>
              <a:gd name="connsiteX12" fmla="*/ 9582071 w 12181712"/>
              <a:gd name="connsiteY12" fmla="*/ 1753298 h 6864858"/>
              <a:gd name="connsiteX13" fmla="*/ 0 w 12181712"/>
              <a:gd name="connsiteY13" fmla="*/ 1628647 h 6864858"/>
              <a:gd name="connsiteX14" fmla="*/ 1516253 w 12181712"/>
              <a:gd name="connsiteY14" fmla="*/ 2131821 h 6864858"/>
              <a:gd name="connsiteX15" fmla="*/ 1516126 w 12181712"/>
              <a:gd name="connsiteY15" fmla="*/ 2131695 h 6864858"/>
              <a:gd name="connsiteX16" fmla="*/ 4726177 w 12181712"/>
              <a:gd name="connsiteY16" fmla="*/ 4294123 h 6864858"/>
              <a:gd name="connsiteX17" fmla="*/ 6594220 w 12181712"/>
              <a:gd name="connsiteY17" fmla="*/ 6864730 h 6864858"/>
              <a:gd name="connsiteX18" fmla="*/ 5321158 w 12181712"/>
              <a:gd name="connsiteY18" fmla="*/ 6864730 h 6864858"/>
              <a:gd name="connsiteX19" fmla="*/ 5321154 w 12181712"/>
              <a:gd name="connsiteY19" fmla="*/ 6864858 h 6864858"/>
              <a:gd name="connsiteX20" fmla="*/ 5079 w 12181712"/>
              <a:gd name="connsiteY20" fmla="*/ 6864858 h 6864858"/>
              <a:gd name="connsiteX21" fmla="*/ 5079 w 12181712"/>
              <a:gd name="connsiteY21" fmla="*/ 2811636 h 6864858"/>
              <a:gd name="connsiteX22" fmla="*/ 0 w 12181712"/>
              <a:gd name="connsiteY22" fmla="*/ 2810129 h 6864858"/>
              <a:gd name="connsiteX23" fmla="*/ 5956552 w 12181712"/>
              <a:gd name="connsiteY23" fmla="*/ 0 h 6864858"/>
              <a:gd name="connsiteX24" fmla="*/ 5956680 w 12181712"/>
              <a:gd name="connsiteY24" fmla="*/ 0 h 6864858"/>
              <a:gd name="connsiteX25" fmla="*/ 7857869 w 12181712"/>
              <a:gd name="connsiteY25" fmla="*/ 0 h 6864858"/>
              <a:gd name="connsiteX26" fmla="*/ 8031097 w 12181712"/>
              <a:gd name="connsiteY26" fmla="*/ 148844 h 6864858"/>
              <a:gd name="connsiteX27" fmla="*/ 7277733 w 12181712"/>
              <a:gd name="connsiteY27" fmla="*/ 1008507 h 6864858"/>
              <a:gd name="connsiteX28" fmla="*/ 5956552 w 12181712"/>
              <a:gd name="connsiteY28"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81712" h="6864858">
                <a:moveTo>
                  <a:pt x="11972670" y="6142609"/>
                </a:moveTo>
                <a:cubicBezTo>
                  <a:pt x="12049124" y="6380988"/>
                  <a:pt x="12118720" y="6621907"/>
                  <a:pt x="12181712" y="6864731"/>
                </a:cubicBezTo>
                <a:lnTo>
                  <a:pt x="10997056" y="6864731"/>
                </a:lnTo>
                <a:cubicBezTo>
                  <a:pt x="10961369" y="6739890"/>
                  <a:pt x="10923904" y="6615557"/>
                  <a:pt x="10884280" y="6491986"/>
                </a:cubicBezTo>
                <a:lnTo>
                  <a:pt x="11972543" y="6142736"/>
                </a:lnTo>
                <a:close/>
                <a:moveTo>
                  <a:pt x="9582071" y="1753298"/>
                </a:moveTo>
                <a:lnTo>
                  <a:pt x="10010328" y="2305224"/>
                </a:lnTo>
                <a:cubicBezTo>
                  <a:pt x="10424278" y="2868318"/>
                  <a:pt x="10794491" y="3463702"/>
                  <a:pt x="11114912" y="4082160"/>
                </a:cubicBezTo>
                <a:lnTo>
                  <a:pt x="10100055" y="4607940"/>
                </a:lnTo>
                <a:cubicBezTo>
                  <a:pt x="9709276" y="3853687"/>
                  <a:pt x="9237344" y="3136645"/>
                  <a:pt x="8697594" y="2477134"/>
                </a:cubicBezTo>
                <a:close/>
                <a:moveTo>
                  <a:pt x="9582022" y="1753234"/>
                </a:moveTo>
                <a:lnTo>
                  <a:pt x="9582149" y="1753234"/>
                </a:lnTo>
                <a:lnTo>
                  <a:pt x="9582071" y="1753298"/>
                </a:lnTo>
                <a:close/>
                <a:moveTo>
                  <a:pt x="0" y="1628647"/>
                </a:moveTo>
                <a:cubicBezTo>
                  <a:pt x="516001" y="1755267"/>
                  <a:pt x="1022223" y="1923033"/>
                  <a:pt x="1516253" y="2131821"/>
                </a:cubicBezTo>
                <a:lnTo>
                  <a:pt x="1516126" y="2131695"/>
                </a:lnTo>
                <a:cubicBezTo>
                  <a:pt x="2718816" y="2639948"/>
                  <a:pt x="3798824" y="3367531"/>
                  <a:pt x="4726177" y="4294123"/>
                </a:cubicBezTo>
                <a:cubicBezTo>
                  <a:pt x="5486526" y="5053964"/>
                  <a:pt x="6112890" y="5916294"/>
                  <a:pt x="6594220" y="6864730"/>
                </a:cubicBezTo>
                <a:lnTo>
                  <a:pt x="5321158" y="6864730"/>
                </a:lnTo>
                <a:lnTo>
                  <a:pt x="5321154" y="6864858"/>
                </a:lnTo>
                <a:lnTo>
                  <a:pt x="5079" y="6864858"/>
                </a:lnTo>
                <a:lnTo>
                  <a:pt x="5079" y="2811636"/>
                </a:lnTo>
                <a:lnTo>
                  <a:pt x="0" y="2810129"/>
                </a:lnTo>
                <a:close/>
                <a:moveTo>
                  <a:pt x="5956552" y="0"/>
                </a:moveTo>
                <a:lnTo>
                  <a:pt x="5956680" y="0"/>
                </a:lnTo>
                <a:lnTo>
                  <a:pt x="7857869" y="0"/>
                </a:lnTo>
                <a:cubicBezTo>
                  <a:pt x="7916035" y="49149"/>
                  <a:pt x="7973820" y="98679"/>
                  <a:pt x="8031097" y="148844"/>
                </a:cubicBezTo>
                <a:lnTo>
                  <a:pt x="7277733" y="1008507"/>
                </a:lnTo>
                <a:cubicBezTo>
                  <a:pt x="6860792" y="643255"/>
                  <a:pt x="6418578" y="305943"/>
                  <a:pt x="5956552" y="0"/>
                </a:cubicBezTo>
                <a:close/>
              </a:path>
            </a:pathLst>
          </a:custGeom>
          <a:solidFill>
            <a:schemeClr val="accent2"/>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r>
              <a:rPr lang="da-DK"/>
              <a:t>Klik på ikonet for at tilføje et billede</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97FD7C8C-3E27-3940-A3A5-34DA13FDCB02}"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0" name="Titel 1">
            <a:extLst>
              <a:ext uri="{FF2B5EF4-FFF2-40B4-BE49-F238E27FC236}">
                <a16:creationId xmlns:a16="http://schemas.microsoft.com/office/drawing/2014/main" id="{8B89742A-3881-1898-0E04-A10450146EA1}"/>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a:t>Klik for at redigere titeltypografien i masteren</a:t>
            </a:r>
            <a:endParaRPr lang="da-DK" dirty="0"/>
          </a:p>
        </p:txBody>
      </p:sp>
      <p:sp>
        <p:nvSpPr>
          <p:cNvPr id="41" name="Pladsholder til tekst 17">
            <a:extLst>
              <a:ext uri="{FF2B5EF4-FFF2-40B4-BE49-F238E27FC236}">
                <a16:creationId xmlns:a16="http://schemas.microsoft.com/office/drawing/2014/main" id="{5F9FAAED-E2E1-FA45-F246-B7DAE67CEC31}"/>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Tree>
    <p:extLst>
      <p:ext uri="{BB962C8B-B14F-4D97-AF65-F5344CB8AC3E}">
        <p14:creationId xmlns:p14="http://schemas.microsoft.com/office/powerpoint/2010/main" val="31378158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genda - normal grafik">
    <p:bg>
      <p:bgPr>
        <a:solidFill>
          <a:schemeClr val="accent4">
            <a:alpha val="50000"/>
          </a:schemeClr>
        </a:solidFill>
        <a:effectLst/>
      </p:bgPr>
    </p:bg>
    <p:spTree>
      <p:nvGrpSpPr>
        <p:cNvPr id="1" name=""/>
        <p:cNvGrpSpPr/>
        <p:nvPr/>
      </p:nvGrpSpPr>
      <p:grpSpPr>
        <a:xfrm>
          <a:off x="0" y="0"/>
          <a:ext cx="0" cy="0"/>
          <a:chOff x="0" y="0"/>
          <a:chExt cx="0" cy="0"/>
        </a:xfrm>
      </p:grpSpPr>
      <p:sp>
        <p:nvSpPr>
          <p:cNvPr id="27" name="Grafik 10">
            <a:extLst>
              <a:ext uri="{FF2B5EF4-FFF2-40B4-BE49-F238E27FC236}">
                <a16:creationId xmlns:a16="http://schemas.microsoft.com/office/drawing/2014/main" id="{D4391E26-C1A2-5E7B-8DE9-3048DE46E420}"/>
              </a:ext>
            </a:extLst>
          </p:cNvPr>
          <p:cNvSpPr>
            <a:spLocks noChangeAspect="1"/>
          </p:cNvSpPr>
          <p:nvPr/>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4"/>
          </a:solidFill>
          <a:ln w="8096"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lvl1pPr>
          </a:lstStyle>
          <a:p>
            <a:r>
              <a:rPr lang="da-DK"/>
              <a:t>Klik for at redigere titeltypografien i masteren</a:t>
            </a:r>
            <a:endParaRPr lang="da-DK" dirty="0"/>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3" name="Gruppe 2">
            <a:extLst>
              <a:ext uri="{FF2B5EF4-FFF2-40B4-BE49-F238E27FC236}">
                <a16:creationId xmlns:a16="http://schemas.microsoft.com/office/drawing/2014/main" id="{ED7C10AB-CED4-4EDF-17E7-E9DE839032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A466D87-6143-1005-06C7-5387971CD9B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609D5ED-BC4C-AE78-C62C-1E7F527F5F0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4BC93EA-4965-0209-019C-5A9FCBD5F61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B26356D-873A-D358-9034-CCE39E520F5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AE80C3F-B037-40B2-A942-3B6470B97B4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89B6B4A-3E4E-286B-1EA6-6A55C3821B6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59800C6-C8DC-9D93-4BF8-088A5C7FEC5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A995DAF9-806E-EB8B-034F-5CE5E7B0F0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4EDD8BA5-C126-91B3-0D7E-2C1F93CC798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720A9E9-8031-2CCD-8789-CF7A5388AC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4B55381F-3E44-7DE0-4BD1-56CDFA4EEB4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F117DFD2-3859-EDF0-4C7D-D41DD7DB12D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C331022-B25C-BB85-202A-880CD247C1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FD2377AC-08E5-CB29-9CEF-02F8F324EBD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3928191-5066-4C3E-2383-FB827FEF585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39A2081-4F3F-AF8B-6073-DFAD18712B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45533F8-5095-E25E-4935-E2D16A589CC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4" name="Pladsholder til dato 23">
            <a:extLst>
              <a:ext uri="{FF2B5EF4-FFF2-40B4-BE49-F238E27FC236}">
                <a16:creationId xmlns:a16="http://schemas.microsoft.com/office/drawing/2014/main" id="{FA3499C2-3E00-FB9A-C69F-D399C8AA24EA}"/>
              </a:ext>
            </a:extLst>
          </p:cNvPr>
          <p:cNvSpPr>
            <a:spLocks noGrp="1"/>
          </p:cNvSpPr>
          <p:nvPr>
            <p:ph type="dt" sz="half" idx="11"/>
          </p:nvPr>
        </p:nvSpPr>
        <p:spPr/>
        <p:txBody>
          <a:bodyPr/>
          <a:lstStyle/>
          <a:p>
            <a:fld id="{79154A51-3E7C-EF45-BB51-ABE57AB68B4D}" type="datetime1">
              <a:rPr lang="da-DK" smtClean="0"/>
              <a:t>07-05-2024</a:t>
            </a:fld>
            <a:endParaRPr lang="da-DK" dirty="0"/>
          </a:p>
        </p:txBody>
      </p:sp>
      <p:sp>
        <p:nvSpPr>
          <p:cNvPr id="25" name="Pladsholder til sidefod 24">
            <a:extLst>
              <a:ext uri="{FF2B5EF4-FFF2-40B4-BE49-F238E27FC236}">
                <a16:creationId xmlns:a16="http://schemas.microsoft.com/office/drawing/2014/main" id="{E1E9CA18-267E-1F04-F8DC-140DD8737207}"/>
              </a:ext>
            </a:extLst>
          </p:cNvPr>
          <p:cNvSpPr>
            <a:spLocks noGrp="1"/>
          </p:cNvSpPr>
          <p:nvPr>
            <p:ph type="ftr" sz="quarter" idx="12"/>
          </p:nvPr>
        </p:nvSpPr>
        <p:spPr/>
        <p:txBody>
          <a:bodyPr/>
          <a:lstStyle/>
          <a:p>
            <a:r>
              <a:rPr lang="da-DK"/>
              <a:t>Dette er sidefods tekst</a:t>
            </a:r>
            <a:endParaRPr lang="da-DK" dirty="0"/>
          </a:p>
        </p:txBody>
      </p:sp>
      <p:sp>
        <p:nvSpPr>
          <p:cNvPr id="26" name="Pladsholder til slidenummer 25">
            <a:extLst>
              <a:ext uri="{FF2B5EF4-FFF2-40B4-BE49-F238E27FC236}">
                <a16:creationId xmlns:a16="http://schemas.microsoft.com/office/drawing/2014/main" id="{081D153E-075F-0E83-7B9B-185A1DC7B811}"/>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212587058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Kontakt - stor grafik - grøn">
    <p:bg>
      <p:bgPr>
        <a:solidFill>
          <a:srgbClr val="F3FAEC"/>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DE80A158-D118-3174-3586-6F91A4ED65F6}"/>
              </a:ext>
            </a:extLst>
          </p:cNvPr>
          <p:cNvSpPr/>
          <p:nvPr userDrawn="1"/>
        </p:nvSpPr>
        <p:spPr>
          <a:xfrm flipV="1">
            <a:off x="-3111"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accent6"/>
          </a:solidFill>
          <a:ln w="12700"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093B81DB-EA77-3453-6845-C78477F4B40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38A9CF4-46D3-427B-D4D8-FFDFACA588D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B13CEA7F-79A2-F9A8-6EDF-7D773E7ECDA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578B9A97-F22D-AECD-3ACC-18C8804ABEB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F5BDFCE0-7235-A000-8D30-A850E02608D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369CA7B-D526-8491-D06B-FAFB7F0889E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BCEFBB10-3CAB-ABD7-E785-BC7E66FCC97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AA82A6C4-7100-DEFD-E7DE-367110B697D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4493757-6418-05C1-6D2C-B6EC78AB732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485C6BBC-4CDA-1ED4-42FB-8149E8CDE22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070E2C37-17D9-E805-8546-C3AABDDB10C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077EE9C-DBFD-1E5B-3630-5CD96C92F2F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DBF14737-A23C-D4AA-5312-A7411DB5D27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1A9B516-4AE5-1857-EC9F-5735DD4AA10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51250BDD-5F8A-F287-F59E-18B847955DA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8977BB0C-0B66-FF32-1889-D5E482E12E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A3010F20-D4D5-2014-8317-4C26D39C751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458FCC8C-B989-7D59-A135-C2EBE0AB82F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60887955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Forside m billede - normal grafik - gul">
    <p:bg>
      <p:bgPr>
        <a:solidFill>
          <a:srgbClr val="FFCC00"/>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301348B5-41D8-853C-27B3-4F02F074C99F}"/>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FFF3D4">
              <a:alpha val="50000"/>
            </a:srgbClr>
          </a:solidFill>
          <a:ln w="12700" cap="flat">
            <a:noFill/>
            <a:prstDash val="solid"/>
            <a:miter/>
          </a:ln>
        </p:spPr>
        <p:txBody>
          <a:bodyPr rtlCol="0" anchor="ctr"/>
          <a:lstStyle/>
          <a:p>
            <a:endParaRPr lang="da-DK"/>
          </a:p>
        </p:txBody>
      </p:sp>
      <p:sp>
        <p:nvSpPr>
          <p:cNvPr id="6" name="Pladsholder til billede 12">
            <a:extLst>
              <a:ext uri="{FF2B5EF4-FFF2-40B4-BE49-F238E27FC236}">
                <a16:creationId xmlns:a16="http://schemas.microsoft.com/office/drawing/2014/main" id="{42ECB26C-F50A-10A7-7976-79DE5E900DBA}"/>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02AEF36A-86B5-9147-A2FC-F5133C672E53}"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9A608CB7-3A1D-FC12-59DA-54D7B50B25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Pladsholder til tekst 17">
            <a:extLst>
              <a:ext uri="{FF2B5EF4-FFF2-40B4-BE49-F238E27FC236}">
                <a16:creationId xmlns:a16="http://schemas.microsoft.com/office/drawing/2014/main" id="{13E240F7-4E36-1B89-01A8-E474CABFC99E}"/>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D98D207C-4C57-33C2-F1D4-11A34B6C8528}"/>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D55AAF45-9661-FD0E-EC6E-791BD7803B3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A3403D64-ABC6-2E73-ACCC-678625D8B30C}"/>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912165EF-6945-B8E2-8A4B-D1A9F1CAE88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148999D-FDA5-DCF4-B83E-F21B1D51F3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FC27D65-D662-724B-707E-DF47EAFE4F8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F1AFED8-E05A-546C-E629-06DD1E59F8D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23052A2-8734-7A78-2D78-3DDED007956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74BBEBE-52D4-DD77-463D-D860B4487D5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4D8C1C5-5491-DC78-5545-E442614CF73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021F727-D10F-F8F8-A2FB-513F047EA61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CF61F2-0DBE-614B-E644-557621EC67A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8AFAD3F-D747-3A3D-392D-F17C664D93C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5E6F0AE-A4FC-96FF-639C-272BE7D08B9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61D7330-F841-F080-1AE5-C47494D118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175AE24-4414-35C3-B253-F335C1658B2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A6284AB-FCCC-5466-A970-944B950E4B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43B28E6B-51F7-DAA3-15C2-F2C24CAE7FA9}"/>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3654819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Forside m billede - mellem grafik - gul">
    <p:bg>
      <p:bgPr>
        <a:solidFill>
          <a:srgbClr val="FFCC00"/>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BD9CDCF4-B188-B4D5-3D4B-1CD636AABA7C}"/>
              </a:ext>
            </a:extLst>
          </p:cNvPr>
          <p:cNvSpPr/>
          <p:nvPr userDrawn="1"/>
        </p:nvSpPr>
        <p:spPr>
          <a:xfrm>
            <a:off x="-5080" y="-6858"/>
            <a:ext cx="12181712" cy="6864858"/>
          </a:xfrm>
          <a:custGeom>
            <a:avLst/>
            <a:gdLst>
              <a:gd name="connsiteX0" fmla="*/ 11972670 w 12181712"/>
              <a:gd name="connsiteY0" fmla="*/ 6142609 h 6864858"/>
              <a:gd name="connsiteX1" fmla="*/ 12181712 w 12181712"/>
              <a:gd name="connsiteY1" fmla="*/ 6864731 h 6864858"/>
              <a:gd name="connsiteX2" fmla="*/ 10997056 w 12181712"/>
              <a:gd name="connsiteY2" fmla="*/ 6864731 h 6864858"/>
              <a:gd name="connsiteX3" fmla="*/ 10884280 w 12181712"/>
              <a:gd name="connsiteY3" fmla="*/ 6491986 h 6864858"/>
              <a:gd name="connsiteX4" fmla="*/ 11972543 w 12181712"/>
              <a:gd name="connsiteY4" fmla="*/ 6142736 h 6864858"/>
              <a:gd name="connsiteX5" fmla="*/ 9582071 w 12181712"/>
              <a:gd name="connsiteY5" fmla="*/ 1753298 h 6864858"/>
              <a:gd name="connsiteX6" fmla="*/ 10010328 w 12181712"/>
              <a:gd name="connsiteY6" fmla="*/ 2305224 h 6864858"/>
              <a:gd name="connsiteX7" fmla="*/ 11114912 w 12181712"/>
              <a:gd name="connsiteY7" fmla="*/ 4082160 h 6864858"/>
              <a:gd name="connsiteX8" fmla="*/ 10100055 w 12181712"/>
              <a:gd name="connsiteY8" fmla="*/ 4607940 h 6864858"/>
              <a:gd name="connsiteX9" fmla="*/ 8697594 w 12181712"/>
              <a:gd name="connsiteY9" fmla="*/ 2477134 h 6864858"/>
              <a:gd name="connsiteX10" fmla="*/ 9582022 w 12181712"/>
              <a:gd name="connsiteY10" fmla="*/ 1753234 h 6864858"/>
              <a:gd name="connsiteX11" fmla="*/ 9582149 w 12181712"/>
              <a:gd name="connsiteY11" fmla="*/ 1753234 h 6864858"/>
              <a:gd name="connsiteX12" fmla="*/ 9582071 w 12181712"/>
              <a:gd name="connsiteY12" fmla="*/ 1753298 h 6864858"/>
              <a:gd name="connsiteX13" fmla="*/ 0 w 12181712"/>
              <a:gd name="connsiteY13" fmla="*/ 1628647 h 6864858"/>
              <a:gd name="connsiteX14" fmla="*/ 1516253 w 12181712"/>
              <a:gd name="connsiteY14" fmla="*/ 2131821 h 6864858"/>
              <a:gd name="connsiteX15" fmla="*/ 1516126 w 12181712"/>
              <a:gd name="connsiteY15" fmla="*/ 2131695 h 6864858"/>
              <a:gd name="connsiteX16" fmla="*/ 4726177 w 12181712"/>
              <a:gd name="connsiteY16" fmla="*/ 4294123 h 6864858"/>
              <a:gd name="connsiteX17" fmla="*/ 6594220 w 12181712"/>
              <a:gd name="connsiteY17" fmla="*/ 6864730 h 6864858"/>
              <a:gd name="connsiteX18" fmla="*/ 5321158 w 12181712"/>
              <a:gd name="connsiteY18" fmla="*/ 6864730 h 6864858"/>
              <a:gd name="connsiteX19" fmla="*/ 5321154 w 12181712"/>
              <a:gd name="connsiteY19" fmla="*/ 6864858 h 6864858"/>
              <a:gd name="connsiteX20" fmla="*/ 5079 w 12181712"/>
              <a:gd name="connsiteY20" fmla="*/ 6864858 h 6864858"/>
              <a:gd name="connsiteX21" fmla="*/ 5079 w 12181712"/>
              <a:gd name="connsiteY21" fmla="*/ 2811636 h 6864858"/>
              <a:gd name="connsiteX22" fmla="*/ 0 w 12181712"/>
              <a:gd name="connsiteY22" fmla="*/ 2810129 h 6864858"/>
              <a:gd name="connsiteX23" fmla="*/ 5956552 w 12181712"/>
              <a:gd name="connsiteY23" fmla="*/ 0 h 6864858"/>
              <a:gd name="connsiteX24" fmla="*/ 5956680 w 12181712"/>
              <a:gd name="connsiteY24" fmla="*/ 0 h 6864858"/>
              <a:gd name="connsiteX25" fmla="*/ 7857869 w 12181712"/>
              <a:gd name="connsiteY25" fmla="*/ 0 h 6864858"/>
              <a:gd name="connsiteX26" fmla="*/ 8031097 w 12181712"/>
              <a:gd name="connsiteY26" fmla="*/ 148844 h 6864858"/>
              <a:gd name="connsiteX27" fmla="*/ 7277733 w 12181712"/>
              <a:gd name="connsiteY27" fmla="*/ 1008507 h 6864858"/>
              <a:gd name="connsiteX28" fmla="*/ 5956552 w 12181712"/>
              <a:gd name="connsiteY28"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81712" h="6864858">
                <a:moveTo>
                  <a:pt x="11972670" y="6142609"/>
                </a:moveTo>
                <a:cubicBezTo>
                  <a:pt x="12049124" y="6380988"/>
                  <a:pt x="12118720" y="6621907"/>
                  <a:pt x="12181712" y="6864731"/>
                </a:cubicBezTo>
                <a:lnTo>
                  <a:pt x="10997056" y="6864731"/>
                </a:lnTo>
                <a:cubicBezTo>
                  <a:pt x="10961369" y="6739890"/>
                  <a:pt x="10923904" y="6615557"/>
                  <a:pt x="10884280" y="6491986"/>
                </a:cubicBezTo>
                <a:lnTo>
                  <a:pt x="11972543" y="6142736"/>
                </a:lnTo>
                <a:close/>
                <a:moveTo>
                  <a:pt x="9582071" y="1753298"/>
                </a:moveTo>
                <a:lnTo>
                  <a:pt x="10010328" y="2305224"/>
                </a:lnTo>
                <a:cubicBezTo>
                  <a:pt x="10424278" y="2868318"/>
                  <a:pt x="10794491" y="3463702"/>
                  <a:pt x="11114912" y="4082160"/>
                </a:cubicBezTo>
                <a:lnTo>
                  <a:pt x="10100055" y="4607940"/>
                </a:lnTo>
                <a:cubicBezTo>
                  <a:pt x="9709276" y="3853687"/>
                  <a:pt x="9237344" y="3136645"/>
                  <a:pt x="8697594" y="2477134"/>
                </a:cubicBezTo>
                <a:close/>
                <a:moveTo>
                  <a:pt x="9582022" y="1753234"/>
                </a:moveTo>
                <a:lnTo>
                  <a:pt x="9582149" y="1753234"/>
                </a:lnTo>
                <a:lnTo>
                  <a:pt x="9582071" y="1753298"/>
                </a:lnTo>
                <a:close/>
                <a:moveTo>
                  <a:pt x="0" y="1628647"/>
                </a:moveTo>
                <a:cubicBezTo>
                  <a:pt x="516001" y="1755267"/>
                  <a:pt x="1022223" y="1923033"/>
                  <a:pt x="1516253" y="2131821"/>
                </a:cubicBezTo>
                <a:lnTo>
                  <a:pt x="1516126" y="2131695"/>
                </a:lnTo>
                <a:cubicBezTo>
                  <a:pt x="2718816" y="2639948"/>
                  <a:pt x="3798824" y="3367531"/>
                  <a:pt x="4726177" y="4294123"/>
                </a:cubicBezTo>
                <a:cubicBezTo>
                  <a:pt x="5486526" y="5053964"/>
                  <a:pt x="6112890" y="5916294"/>
                  <a:pt x="6594220" y="6864730"/>
                </a:cubicBezTo>
                <a:lnTo>
                  <a:pt x="5321158" y="6864730"/>
                </a:lnTo>
                <a:lnTo>
                  <a:pt x="5321154" y="6864858"/>
                </a:lnTo>
                <a:lnTo>
                  <a:pt x="5079" y="6864858"/>
                </a:lnTo>
                <a:lnTo>
                  <a:pt x="5079" y="2811636"/>
                </a:lnTo>
                <a:lnTo>
                  <a:pt x="0" y="2810129"/>
                </a:lnTo>
                <a:close/>
                <a:moveTo>
                  <a:pt x="5956552" y="0"/>
                </a:moveTo>
                <a:lnTo>
                  <a:pt x="5956680" y="0"/>
                </a:lnTo>
                <a:lnTo>
                  <a:pt x="7857869" y="0"/>
                </a:lnTo>
                <a:cubicBezTo>
                  <a:pt x="7916035" y="49149"/>
                  <a:pt x="7973820" y="98679"/>
                  <a:pt x="8031097" y="148844"/>
                </a:cubicBezTo>
                <a:lnTo>
                  <a:pt x="7277733" y="1008507"/>
                </a:lnTo>
                <a:cubicBezTo>
                  <a:pt x="6860792" y="643255"/>
                  <a:pt x="6418578" y="305943"/>
                  <a:pt x="5956552" y="0"/>
                </a:cubicBezTo>
                <a:close/>
              </a:path>
            </a:pathLst>
          </a:custGeom>
          <a:solidFill>
            <a:srgbClr val="FFF3D4">
              <a:alpha val="50000"/>
            </a:srgb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EDC8B370-2FD1-1C41-A83D-BE2D8BEB38ED}"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0" name="Titel 1">
            <a:extLst>
              <a:ext uri="{FF2B5EF4-FFF2-40B4-BE49-F238E27FC236}">
                <a16:creationId xmlns:a16="http://schemas.microsoft.com/office/drawing/2014/main" id="{8B89742A-3881-1898-0E04-A10450146EA1}"/>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41" name="Pladsholder til tekst 17">
            <a:extLst>
              <a:ext uri="{FF2B5EF4-FFF2-40B4-BE49-F238E27FC236}">
                <a16:creationId xmlns:a16="http://schemas.microsoft.com/office/drawing/2014/main" id="{5F9FAAED-E2E1-FA45-F246-B7DAE67CEC31}"/>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309243600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Forside m billede - stor grafik - gul">
    <p:bg>
      <p:bgPr>
        <a:solidFill>
          <a:srgbClr val="FFCC00"/>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66AE8F6E-0A1B-796A-2431-B530BD10EEAD}"/>
              </a:ext>
            </a:extLst>
          </p:cNvPr>
          <p:cNvSpPr/>
          <p:nvPr userDrawn="1"/>
        </p:nvSpPr>
        <p:spPr>
          <a:xfrm>
            <a:off x="0"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rgbClr val="FFF3D4">
              <a:alpha val="50000"/>
            </a:srgb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7A25EE35-4384-2047-96CA-0A78CA0A7463}"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174319700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Forside m stort billede - normal grafik - gul">
    <p:bg>
      <p:bgPr>
        <a:solidFill>
          <a:srgbClr val="FFF3D7"/>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17221126-9EDC-D72E-C9C3-B89E80CBF40B}"/>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FFCA00"/>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F0B3F8AA-E2C3-FB4E-8081-317B5D59C1EB}"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dirty="0"/>
              <a:t>Dette er sidefods tekst</a:t>
            </a:r>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32FF3156-AF2C-DA54-A4CA-67837C2208CF}"/>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Titel 1">
            <a:extLst>
              <a:ext uri="{FF2B5EF4-FFF2-40B4-BE49-F238E27FC236}">
                <a16:creationId xmlns:a16="http://schemas.microsoft.com/office/drawing/2014/main" id="{8BA8CC93-5D29-AB9B-FBD0-1A21D63C4206}"/>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9" name="Pladsholder til tekst 17">
            <a:extLst>
              <a:ext uri="{FF2B5EF4-FFF2-40B4-BE49-F238E27FC236}">
                <a16:creationId xmlns:a16="http://schemas.microsoft.com/office/drawing/2014/main" id="{6DDD41FD-121C-7330-0881-AB85CA34733A}"/>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9E070BA6-AB46-50B2-3AE7-8714C57CA770}"/>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039BE988-F42D-3266-A028-6D84D7BF3E0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C6944F5-D772-DC88-B30A-234ADD67803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DB3A606-4FD0-EA02-9D10-2B88627BB80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3AC30F42-575B-4299-0358-8AEE2541142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CBB6F3E2-184B-FA57-533E-C14C25D554A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CB7B133-FFA8-86F9-94AD-A778423B3F8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BFEDF91-B14D-53D8-F0A1-465E2D913AB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6042C4D-A265-14C7-0427-4498FD4665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E6CEA9DE-F111-88A8-69E3-A44A323303F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C0AC74C-FD5E-F257-7D3B-AAC60DC3C1A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44329B1-3B3B-AB67-ED15-892F561C53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5BDBDBC5-B763-3E35-7595-19880371E4C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B336186-B0C8-BBD3-D4B8-03E62858247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1C582FBA-4AF9-973A-5D18-C23904C96B0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8D350C3-1580-80A8-4B08-939219B05F2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6CF8326-3D7C-538A-6E4E-67EB1473536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694E3E2-42FE-2146-289C-E269AA0EDB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86201869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Forside m stort billede - mellem grafik - gul">
    <p:bg>
      <p:bgPr>
        <a:solidFill>
          <a:srgbClr val="FFF3D7"/>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EA426AA2-B5F3-99D2-0EB2-E1DF04B99A15}"/>
              </a:ext>
            </a:extLst>
          </p:cNvPr>
          <p:cNvSpPr/>
          <p:nvPr userDrawn="1"/>
        </p:nvSpPr>
        <p:spPr>
          <a:xfrm>
            <a:off x="-5080" y="-6858"/>
            <a:ext cx="12181713" cy="6864731"/>
          </a:xfrm>
          <a:custGeom>
            <a:avLst/>
            <a:gdLst>
              <a:gd name="connsiteX0" fmla="*/ 11972671 w 12181713"/>
              <a:gd name="connsiteY0" fmla="*/ 6142609 h 6864731"/>
              <a:gd name="connsiteX1" fmla="*/ 12181713 w 12181713"/>
              <a:gd name="connsiteY1" fmla="*/ 6864731 h 6864731"/>
              <a:gd name="connsiteX2" fmla="*/ 10997057 w 12181713"/>
              <a:gd name="connsiteY2" fmla="*/ 6864731 h 6864731"/>
              <a:gd name="connsiteX3" fmla="*/ 10884281 w 12181713"/>
              <a:gd name="connsiteY3" fmla="*/ 6491986 h 6864731"/>
              <a:gd name="connsiteX4" fmla="*/ 11972544 w 12181713"/>
              <a:gd name="connsiteY4" fmla="*/ 6142736 h 6864731"/>
              <a:gd name="connsiteX5" fmla="*/ 9582072 w 12181713"/>
              <a:gd name="connsiteY5" fmla="*/ 1753298 h 6864731"/>
              <a:gd name="connsiteX6" fmla="*/ 10010329 w 12181713"/>
              <a:gd name="connsiteY6" fmla="*/ 2305224 h 6864731"/>
              <a:gd name="connsiteX7" fmla="*/ 11114913 w 12181713"/>
              <a:gd name="connsiteY7" fmla="*/ 4082160 h 6864731"/>
              <a:gd name="connsiteX8" fmla="*/ 10100056 w 12181713"/>
              <a:gd name="connsiteY8" fmla="*/ 4607940 h 6864731"/>
              <a:gd name="connsiteX9" fmla="*/ 8697595 w 12181713"/>
              <a:gd name="connsiteY9" fmla="*/ 2477134 h 6864731"/>
              <a:gd name="connsiteX10" fmla="*/ 9582023 w 12181713"/>
              <a:gd name="connsiteY10" fmla="*/ 1753234 h 6864731"/>
              <a:gd name="connsiteX11" fmla="*/ 9582150 w 12181713"/>
              <a:gd name="connsiteY11" fmla="*/ 1753234 h 6864731"/>
              <a:gd name="connsiteX12" fmla="*/ 9582072 w 12181713"/>
              <a:gd name="connsiteY12" fmla="*/ 1753298 h 6864731"/>
              <a:gd name="connsiteX13" fmla="*/ 0 w 12181713"/>
              <a:gd name="connsiteY13" fmla="*/ 1628647 h 6864731"/>
              <a:gd name="connsiteX14" fmla="*/ 1516254 w 12181713"/>
              <a:gd name="connsiteY14" fmla="*/ 2131821 h 6864731"/>
              <a:gd name="connsiteX15" fmla="*/ 1516126 w 12181713"/>
              <a:gd name="connsiteY15" fmla="*/ 2131695 h 6864731"/>
              <a:gd name="connsiteX16" fmla="*/ 4726178 w 12181713"/>
              <a:gd name="connsiteY16" fmla="*/ 4294123 h 6864731"/>
              <a:gd name="connsiteX17" fmla="*/ 6594221 w 12181713"/>
              <a:gd name="connsiteY17" fmla="*/ 6864730 h 6864731"/>
              <a:gd name="connsiteX18" fmla="*/ 5290439 w 12181713"/>
              <a:gd name="connsiteY18" fmla="*/ 6864730 h 6864731"/>
              <a:gd name="connsiteX19" fmla="*/ 3918332 w 12181713"/>
              <a:gd name="connsiteY19" fmla="*/ 5102732 h 6864731"/>
              <a:gd name="connsiteX20" fmla="*/ 1071246 w 12181713"/>
              <a:gd name="connsiteY20" fmla="*/ 3184651 h 6864731"/>
              <a:gd name="connsiteX21" fmla="*/ 0 w 12181713"/>
              <a:gd name="connsiteY21" fmla="*/ 2810129 h 6864731"/>
              <a:gd name="connsiteX22" fmla="*/ 5956553 w 12181713"/>
              <a:gd name="connsiteY22" fmla="*/ 0 h 6864731"/>
              <a:gd name="connsiteX23" fmla="*/ 5956681 w 12181713"/>
              <a:gd name="connsiteY23" fmla="*/ 0 h 6864731"/>
              <a:gd name="connsiteX24" fmla="*/ 7857870 w 12181713"/>
              <a:gd name="connsiteY24" fmla="*/ 0 h 6864731"/>
              <a:gd name="connsiteX25" fmla="*/ 8031098 w 12181713"/>
              <a:gd name="connsiteY25" fmla="*/ 148844 h 6864731"/>
              <a:gd name="connsiteX26" fmla="*/ 7277734 w 12181713"/>
              <a:gd name="connsiteY26" fmla="*/ 1008507 h 6864731"/>
              <a:gd name="connsiteX27" fmla="*/ 5956553 w 12181713"/>
              <a:gd name="connsiteY27" fmla="*/ 0 h 68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1">
                <a:moveTo>
                  <a:pt x="11972671" y="6142609"/>
                </a:moveTo>
                <a:cubicBezTo>
                  <a:pt x="12049125" y="6380988"/>
                  <a:pt x="12118721" y="6621907"/>
                  <a:pt x="12181713" y="6864731"/>
                </a:cubicBezTo>
                <a:lnTo>
                  <a:pt x="10997057" y="6864731"/>
                </a:lnTo>
                <a:cubicBezTo>
                  <a:pt x="10961370" y="6739890"/>
                  <a:pt x="10923905" y="6615557"/>
                  <a:pt x="10884281" y="6491986"/>
                </a:cubicBezTo>
                <a:lnTo>
                  <a:pt x="11972544" y="6142736"/>
                </a:lnTo>
                <a:close/>
                <a:moveTo>
                  <a:pt x="9582072" y="1753298"/>
                </a:moveTo>
                <a:lnTo>
                  <a:pt x="10010329" y="2305224"/>
                </a:lnTo>
                <a:cubicBezTo>
                  <a:pt x="10424279" y="2868318"/>
                  <a:pt x="10794492" y="3463702"/>
                  <a:pt x="11114913" y="4082160"/>
                </a:cubicBezTo>
                <a:lnTo>
                  <a:pt x="10100056" y="4607940"/>
                </a:lnTo>
                <a:cubicBezTo>
                  <a:pt x="9709277" y="3853687"/>
                  <a:pt x="9237345" y="3136645"/>
                  <a:pt x="8697595" y="2477134"/>
                </a:cubicBezTo>
                <a:close/>
                <a:moveTo>
                  <a:pt x="9582023" y="1753234"/>
                </a:moveTo>
                <a:lnTo>
                  <a:pt x="9582150" y="1753234"/>
                </a:lnTo>
                <a:lnTo>
                  <a:pt x="9582072" y="1753298"/>
                </a:lnTo>
                <a:close/>
                <a:moveTo>
                  <a:pt x="0" y="1628647"/>
                </a:moveTo>
                <a:cubicBezTo>
                  <a:pt x="516001" y="1755266"/>
                  <a:pt x="1022223" y="1923033"/>
                  <a:pt x="1516254" y="2131821"/>
                </a:cubicBezTo>
                <a:lnTo>
                  <a:pt x="1516126" y="2131695"/>
                </a:lnTo>
                <a:cubicBezTo>
                  <a:pt x="2718816" y="2639948"/>
                  <a:pt x="3798825" y="3367531"/>
                  <a:pt x="4726178" y="4294123"/>
                </a:cubicBezTo>
                <a:cubicBezTo>
                  <a:pt x="5486527" y="5053964"/>
                  <a:pt x="6112891" y="5916294"/>
                  <a:pt x="6594221" y="6864730"/>
                </a:cubicBezTo>
                <a:lnTo>
                  <a:pt x="5290439" y="6864730"/>
                </a:lnTo>
                <a:cubicBezTo>
                  <a:pt x="4910709" y="6225539"/>
                  <a:pt x="4451732" y="5635751"/>
                  <a:pt x="3918332" y="5102732"/>
                </a:cubicBezTo>
                <a:cubicBezTo>
                  <a:pt x="3095626" y="4280788"/>
                  <a:pt x="2137665" y="3635374"/>
                  <a:pt x="1071246" y="3184651"/>
                </a:cubicBezTo>
                <a:cubicBezTo>
                  <a:pt x="720852" y="3036570"/>
                  <a:pt x="363348" y="2911601"/>
                  <a:pt x="0" y="2810129"/>
                </a:cubicBezTo>
                <a:close/>
                <a:moveTo>
                  <a:pt x="5956553" y="0"/>
                </a:moveTo>
                <a:lnTo>
                  <a:pt x="5956681"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FFCA00"/>
          </a:solidFill>
          <a:ln w="12700" cap="flat">
            <a:noFill/>
            <a:prstDash val="solid"/>
            <a:miter/>
          </a:ln>
        </p:spPr>
        <p:txBody>
          <a:bodyPr rtlCol="0" anchor="ctr"/>
          <a:lstStyle/>
          <a:p>
            <a:endParaRPr lang="da-DK"/>
          </a:p>
        </p:txBody>
      </p:sp>
      <p:sp>
        <p:nvSpPr>
          <p:cNvPr id="7" name="Pladsholder til billede 12">
            <a:extLst>
              <a:ext uri="{FF2B5EF4-FFF2-40B4-BE49-F238E27FC236}">
                <a16:creationId xmlns:a16="http://schemas.microsoft.com/office/drawing/2014/main" id="{8BBAFE71-6390-1C61-FDAB-76104489AB8A}"/>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9DD1CEC6-0558-9A12-46ED-2F24835C7A28}"/>
              </a:ext>
            </a:extLst>
          </p:cNvPr>
          <p:cNvSpPr>
            <a:spLocks noGrp="1"/>
          </p:cNvSpPr>
          <p:nvPr>
            <p:ph type="dt" sz="half" idx="19"/>
          </p:nvPr>
        </p:nvSpPr>
        <p:spPr/>
        <p:txBody>
          <a:bodyPr/>
          <a:lstStyle>
            <a:lvl1pPr>
              <a:defRPr>
                <a:solidFill>
                  <a:schemeClr val="bg2"/>
                </a:solidFill>
              </a:defRPr>
            </a:lvl1pPr>
          </a:lstStyle>
          <a:p>
            <a:fld id="{992B61F9-0738-F34E-8121-73DD829CDB11}" type="datetime1">
              <a:rPr lang="da-DK" smtClean="0"/>
              <a:t>07-05-2024</a:t>
            </a:fld>
            <a:endParaRPr lang="da-DK" dirty="0"/>
          </a:p>
        </p:txBody>
      </p:sp>
      <p:sp>
        <p:nvSpPr>
          <p:cNvPr id="10" name="Pladsholder til sidefod 9">
            <a:extLst>
              <a:ext uri="{FF2B5EF4-FFF2-40B4-BE49-F238E27FC236}">
                <a16:creationId xmlns:a16="http://schemas.microsoft.com/office/drawing/2014/main" id="{DD61ABB8-76D6-04B6-8E7B-1EA76D3BB6C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E931FC25-1963-B870-ECA7-3D2F1073D53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22539540-AC42-739B-F8CE-00A549263F9E}"/>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74548DC-AEBE-6371-8D8A-4EB885B4515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940119-B6F3-5043-4C82-B50FD7F914A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0A5A04-EFCF-3CE1-45D1-5AC875E856D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E18FC7C-1B0E-B59C-3E22-3A4E01E4F6B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16467DC-174A-7575-0CDB-02E2A12957B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2B5D7FF0-041A-B837-B281-755122E3910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32EF1EA-FDB7-4C69-7805-EB6B47164BB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C3597E27-4F7F-7CBE-7E7C-55F18486B2A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3A2F6FB-7C9B-6664-B55B-9DC64E70F24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1D9B632-ED2B-CADA-294B-3F6A35FB48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34D51EE-5CF2-1F45-8E8F-8836171A5D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A1D7893-47BB-DFAD-46B6-EE1E37DE73A4}"/>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1538608-68D6-45D2-A4DF-0F986CE33B2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C4883CC1-4116-34CF-5D69-D986BEA845A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52D3C31-71EE-65FF-3DB0-50555F4F086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CA9E8701-F7C9-2C06-EAA1-7CCFCE7AE95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8AAEA7D-E80C-D1BD-E5E7-01192D4C561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69171450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Forside m stort billede - stor grafik - gul">
    <p:bg>
      <p:bgPr>
        <a:solidFill>
          <a:srgbClr val="FFF3D7"/>
        </a:solidFill>
        <a:effectLst/>
      </p:bgPr>
    </p:bg>
    <p:spTree>
      <p:nvGrpSpPr>
        <p:cNvPr id="1" name=""/>
        <p:cNvGrpSpPr/>
        <p:nvPr/>
      </p:nvGrpSpPr>
      <p:grpSpPr>
        <a:xfrm>
          <a:off x="0" y="0"/>
          <a:ext cx="0" cy="0"/>
          <a:chOff x="0" y="0"/>
          <a:chExt cx="0" cy="0"/>
        </a:xfrm>
      </p:grpSpPr>
      <p:sp>
        <p:nvSpPr>
          <p:cNvPr id="25" name="Grafik 3">
            <a:extLst>
              <a:ext uri="{FF2B5EF4-FFF2-40B4-BE49-F238E27FC236}">
                <a16:creationId xmlns:a16="http://schemas.microsoft.com/office/drawing/2014/main" id="{E26EF2A1-1C0F-2003-92EC-82B3D4896F1C}"/>
              </a:ext>
            </a:extLst>
          </p:cNvPr>
          <p:cNvSpPr/>
          <p:nvPr userDrawn="1"/>
        </p:nvSpPr>
        <p:spPr>
          <a:xfrm flipH="1" flipV="1">
            <a:off x="319532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FCA00"/>
          </a:solidFill>
          <a:ln w="12700" cap="flat">
            <a:noFill/>
            <a:prstDash val="solid"/>
            <a:miter/>
          </a:ln>
        </p:spPr>
        <p:txBody>
          <a:bodyPr rtlCol="0" anchor="ctr"/>
          <a:lstStyle/>
          <a:p>
            <a:endParaRPr lang="da-DK"/>
          </a:p>
        </p:txBody>
      </p:sp>
      <p:pic>
        <p:nvPicPr>
          <p:cNvPr id="28" name="Grafik 27">
            <a:extLst>
              <a:ext uri="{FF2B5EF4-FFF2-40B4-BE49-F238E27FC236}">
                <a16:creationId xmlns:a16="http://schemas.microsoft.com/office/drawing/2014/main" id="{7842C88D-A7D5-A834-C90F-EC0053C0E7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0" cy="0"/>
          </a:xfrm>
          <a:prstGeom prst="rect">
            <a:avLst/>
          </a:prstGeom>
        </p:spPr>
      </p:pic>
      <p:sp>
        <p:nvSpPr>
          <p:cNvPr id="5" name="Pladsholder til billede 12">
            <a:extLst>
              <a:ext uri="{FF2B5EF4-FFF2-40B4-BE49-F238E27FC236}">
                <a16:creationId xmlns:a16="http://schemas.microsoft.com/office/drawing/2014/main" id="{48621738-C883-4877-C6ED-0AB1B494BC4B}"/>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3" name="Pladsholder til dato 32">
            <a:extLst>
              <a:ext uri="{FF2B5EF4-FFF2-40B4-BE49-F238E27FC236}">
                <a16:creationId xmlns:a16="http://schemas.microsoft.com/office/drawing/2014/main" id="{57EC933A-8423-1474-78BA-9CD502B9416A}"/>
              </a:ext>
            </a:extLst>
          </p:cNvPr>
          <p:cNvSpPr>
            <a:spLocks noGrp="1"/>
          </p:cNvSpPr>
          <p:nvPr>
            <p:ph type="dt" sz="half" idx="19"/>
          </p:nvPr>
        </p:nvSpPr>
        <p:spPr/>
        <p:txBody>
          <a:bodyPr/>
          <a:lstStyle>
            <a:lvl1pPr>
              <a:defRPr>
                <a:solidFill>
                  <a:schemeClr val="bg2"/>
                </a:solidFill>
              </a:defRPr>
            </a:lvl1pPr>
          </a:lstStyle>
          <a:p>
            <a:fld id="{2CA52E41-5931-7A45-A29A-5BEAAAE65662}" type="datetime1">
              <a:rPr lang="da-DK" smtClean="0"/>
              <a:t>07-05-2024</a:t>
            </a:fld>
            <a:endParaRPr lang="da-DK" dirty="0"/>
          </a:p>
        </p:txBody>
      </p:sp>
      <p:sp>
        <p:nvSpPr>
          <p:cNvPr id="34" name="Pladsholder til sidefod 33">
            <a:extLst>
              <a:ext uri="{FF2B5EF4-FFF2-40B4-BE49-F238E27FC236}">
                <a16:creationId xmlns:a16="http://schemas.microsoft.com/office/drawing/2014/main" id="{F5C058E1-D030-018B-1046-9C922651CA4D}"/>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5" name="Pladsholder til slidenummer 34">
            <a:extLst>
              <a:ext uri="{FF2B5EF4-FFF2-40B4-BE49-F238E27FC236}">
                <a16:creationId xmlns:a16="http://schemas.microsoft.com/office/drawing/2014/main" id="{1169EF69-9E18-3FBC-53BE-58A932F3E60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10B0B3B2-5D20-F192-8391-D4F9C47B55F7}"/>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AB6D589E-1D3D-2E1F-54AA-7D71E15F38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03E7C29-C00A-CFEB-5FFC-4D3F889B1D1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0285620E-CC5E-498C-B216-BA5903D3AF7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E78A30AA-9031-8E0E-4353-E6E712EDF0E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58E2E149-9F53-1946-4233-8BCC1D487AE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D286F8B-81FB-36B1-40B8-04070155A25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87A491D3-CBFC-C15C-86B3-92800EAE38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551709-13D3-C572-2FCA-E2DB5F343B7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4" name="Kombinationstegning 13">
              <a:extLst>
                <a:ext uri="{FF2B5EF4-FFF2-40B4-BE49-F238E27FC236}">
                  <a16:creationId xmlns:a16="http://schemas.microsoft.com/office/drawing/2014/main" id="{0D00E245-871F-87E5-0698-B385493CE960}"/>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412F049-F0D1-4DFE-6A11-FB7E57FCE05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16C9745-F852-56D9-3CD9-BF6F6F0400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1A154B0-D54C-54A9-DFCB-424793431D6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288BCF2-267C-3B5C-3347-A5F7180EC174}"/>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9C8C709C-5C92-C938-F57A-B8D68C5287B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2D6BE20-6931-CB55-3D1B-C76A2BC0EE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3ED3E5A-779E-7C05-2060-8A4283EABA2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F437A0AE-47E0-EBBD-41ED-AAEDFDCA7FD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575486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Video forside m stor grafik - gul">
    <p:bg>
      <p:bgPr>
        <a:solidFill>
          <a:schemeClr val="accent4"/>
        </a:solidFill>
        <a:effectLst/>
      </p:bgPr>
    </p:bg>
    <p:spTree>
      <p:nvGrpSpPr>
        <p:cNvPr id="1" name=""/>
        <p:cNvGrpSpPr/>
        <p:nvPr/>
      </p:nvGrpSpPr>
      <p:grpSpPr>
        <a:xfrm>
          <a:off x="0" y="0"/>
          <a:ext cx="0" cy="0"/>
          <a:chOff x="0" y="0"/>
          <a:chExt cx="0" cy="0"/>
        </a:xfrm>
      </p:grpSpPr>
      <p:sp>
        <p:nvSpPr>
          <p:cNvPr id="34" name="Pladsholder til medieklip 33">
            <a:extLst>
              <a:ext uri="{FF2B5EF4-FFF2-40B4-BE49-F238E27FC236}">
                <a16:creationId xmlns:a16="http://schemas.microsoft.com/office/drawing/2014/main" id="{B5A3C3AF-41FB-F3D9-E1A2-98E16D137815}"/>
              </a:ext>
            </a:extLst>
          </p:cNvPr>
          <p:cNvSpPr>
            <a:spLocks noGrp="1"/>
          </p:cNvSpPr>
          <p:nvPr>
            <p:ph type="media" sz="quarter" idx="24"/>
          </p:nvPr>
        </p:nvSpPr>
        <p:spPr>
          <a:xfrm>
            <a:off x="0" y="0"/>
            <a:ext cx="12192000" cy="6858000"/>
          </a:xfrm>
        </p:spPr>
        <p:txBody>
          <a:bodyPr anchor="ctr">
            <a:normAutofit/>
          </a:bodyPr>
          <a:lstStyle>
            <a:lvl1pPr marL="0" indent="0" algn="ctr">
              <a:buNone/>
              <a:defRPr sz="1000">
                <a:solidFill>
                  <a:schemeClr val="bg1"/>
                </a:solidFill>
              </a:defRPr>
            </a:lvl1pPr>
          </a:lstStyle>
          <a:p>
            <a:endParaRPr lang="da-DK"/>
          </a:p>
        </p:txBody>
      </p:sp>
      <p:sp>
        <p:nvSpPr>
          <p:cNvPr id="29" name="Pladsholder til tekst 15">
            <a:extLst>
              <a:ext uri="{FF2B5EF4-FFF2-40B4-BE49-F238E27FC236}">
                <a16:creationId xmlns:a16="http://schemas.microsoft.com/office/drawing/2014/main" id="{4ED1257A-A21B-1672-3D83-1A8083C222F5}"/>
              </a:ext>
            </a:extLst>
          </p:cNvPr>
          <p:cNvSpPr>
            <a:spLocks noGrp="1"/>
          </p:cNvSpPr>
          <p:nvPr>
            <p:ph type="body" sz="quarter" idx="23" hasCustomPrompt="1"/>
          </p:nvPr>
        </p:nvSpPr>
        <p:spPr>
          <a:xfrm flipH="1">
            <a:off x="-24000" y="0"/>
            <a:ext cx="12240000" cy="6858000"/>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23DFC085-B187-154E-880D-85C41F820B2D}"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18" name="Pladsholder til tekst 15">
            <a:extLst>
              <a:ext uri="{FF2B5EF4-FFF2-40B4-BE49-F238E27FC236}">
                <a16:creationId xmlns:a16="http://schemas.microsoft.com/office/drawing/2014/main" id="{380D10B2-A413-54C4-0955-E92B7D1DD1B8}"/>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254983139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Forside lys gul - normal grafik">
    <p:bg>
      <p:bgPr>
        <a:solidFill>
          <a:srgbClr val="FFFAEF"/>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3EFE4D28-7DDC-A043-D8B1-A6FE00FADFAB}"/>
              </a:ext>
            </a:extLst>
          </p:cNvPr>
          <p:cNvSpPr/>
          <p:nvPr userDrawn="1"/>
        </p:nvSpPr>
        <p:spPr>
          <a:xfrm>
            <a:off x="5716" y="1"/>
            <a:ext cx="11797028" cy="6864857"/>
          </a:xfrm>
          <a:custGeom>
            <a:avLst/>
            <a:gdLst>
              <a:gd name="connsiteX0" fmla="*/ 7504048 w 11797028"/>
              <a:gd name="connsiteY0" fmla="*/ 6609459 h 6864857"/>
              <a:gd name="connsiteX1" fmla="*/ 7702549 w 11797028"/>
              <a:gd name="connsiteY1" fmla="*/ 6864856 h 6864857"/>
              <a:gd name="connsiteX2" fmla="*/ 7607552 w 11797028"/>
              <a:gd name="connsiteY2" fmla="*/ 6864856 h 6864857"/>
              <a:gd name="connsiteX3" fmla="*/ 7444612 w 11797028"/>
              <a:gd name="connsiteY3" fmla="*/ 6653528 h 6864857"/>
              <a:gd name="connsiteX4" fmla="*/ 7140066 w 11797028"/>
              <a:gd name="connsiteY4" fmla="*/ 6070979 h 6864857"/>
              <a:gd name="connsiteX5" fmla="*/ 7316088 w 11797028"/>
              <a:gd name="connsiteY5" fmla="*/ 6344283 h 6864857"/>
              <a:gd name="connsiteX6" fmla="*/ 7254747 w 11797028"/>
              <a:gd name="connsiteY6" fmla="*/ 6385685 h 6864857"/>
              <a:gd name="connsiteX7" fmla="*/ 7076947 w 11797028"/>
              <a:gd name="connsiteY7" fmla="*/ 6109587 h 6864857"/>
              <a:gd name="connsiteX8" fmla="*/ 6825359 w 11797028"/>
              <a:gd name="connsiteY8" fmla="*/ 5501893 h 6864857"/>
              <a:gd name="connsiteX9" fmla="*/ 6976363 w 11797028"/>
              <a:gd name="connsiteY9" fmla="*/ 5789929 h 6864857"/>
              <a:gd name="connsiteX10" fmla="*/ 6911592 w 11797028"/>
              <a:gd name="connsiteY10" fmla="*/ 5825743 h 6864857"/>
              <a:gd name="connsiteX11" fmla="*/ 6759065 w 11797028"/>
              <a:gd name="connsiteY11" fmla="*/ 5534786 h 6864857"/>
              <a:gd name="connsiteX12" fmla="*/ 6562470 w 11797028"/>
              <a:gd name="connsiteY12" fmla="*/ 4907152 h 6864857"/>
              <a:gd name="connsiteX13" fmla="*/ 6687311 w 11797028"/>
              <a:gd name="connsiteY13" fmla="*/ 5207507 h 6864857"/>
              <a:gd name="connsiteX14" fmla="*/ 6619620 w 11797028"/>
              <a:gd name="connsiteY14" fmla="*/ 5237479 h 6864857"/>
              <a:gd name="connsiteX15" fmla="*/ 6619620 w 11797028"/>
              <a:gd name="connsiteY15" fmla="*/ 5237352 h 6864857"/>
              <a:gd name="connsiteX16" fmla="*/ 6493509 w 11797028"/>
              <a:gd name="connsiteY16" fmla="*/ 4934076 h 6864857"/>
              <a:gd name="connsiteX17" fmla="*/ 6353300 w 11797028"/>
              <a:gd name="connsiteY17" fmla="*/ 4291328 h 6864857"/>
              <a:gd name="connsiteX18" fmla="*/ 6451090 w 11797028"/>
              <a:gd name="connsiteY18" fmla="*/ 4601589 h 6864857"/>
              <a:gd name="connsiteX19" fmla="*/ 6380986 w 11797028"/>
              <a:gd name="connsiteY19" fmla="*/ 4625465 h 6864857"/>
              <a:gd name="connsiteX20" fmla="*/ 6282180 w 11797028"/>
              <a:gd name="connsiteY20" fmla="*/ 4312156 h 6864857"/>
              <a:gd name="connsiteX21" fmla="*/ 6282180 w 11797028"/>
              <a:gd name="connsiteY21" fmla="*/ 4312029 h 6864857"/>
              <a:gd name="connsiteX22" fmla="*/ 6199123 w 11797028"/>
              <a:gd name="connsiteY22" fmla="*/ 3659631 h 6864857"/>
              <a:gd name="connsiteX23" fmla="*/ 6269227 w 11797028"/>
              <a:gd name="connsiteY23" fmla="*/ 3977258 h 6864857"/>
              <a:gd name="connsiteX24" fmla="*/ 6269100 w 11797028"/>
              <a:gd name="connsiteY24" fmla="*/ 3977258 h 6864857"/>
              <a:gd name="connsiteX25" fmla="*/ 6197218 w 11797028"/>
              <a:gd name="connsiteY25" fmla="*/ 3994784 h 6864857"/>
              <a:gd name="connsiteX26" fmla="*/ 6126479 w 11797028"/>
              <a:gd name="connsiteY26" fmla="*/ 3673982 h 6864857"/>
              <a:gd name="connsiteX27" fmla="*/ 6101206 w 11797028"/>
              <a:gd name="connsiteY27" fmla="*/ 3016503 h 6864857"/>
              <a:gd name="connsiteX28" fmla="*/ 6143116 w 11797028"/>
              <a:gd name="connsiteY28" fmla="*/ 3339083 h 6864857"/>
              <a:gd name="connsiteX29" fmla="*/ 6069964 w 11797028"/>
              <a:gd name="connsiteY29" fmla="*/ 3350259 h 6864857"/>
              <a:gd name="connsiteX30" fmla="*/ 6027673 w 11797028"/>
              <a:gd name="connsiteY30" fmla="*/ 3024377 h 6864857"/>
              <a:gd name="connsiteX31" fmla="*/ 6073520 w 11797028"/>
              <a:gd name="connsiteY31" fmla="*/ 2692271 h 6864857"/>
              <a:gd name="connsiteX32" fmla="*/ 6073520 w 11797028"/>
              <a:gd name="connsiteY32" fmla="*/ 2692398 h 6864857"/>
              <a:gd name="connsiteX33" fmla="*/ 6073515 w 11797028"/>
              <a:gd name="connsiteY33" fmla="*/ 2692272 h 6864857"/>
              <a:gd name="connsiteX34" fmla="*/ 6060058 w 11797028"/>
              <a:gd name="connsiteY34" fmla="*/ 2367278 h 6864857"/>
              <a:gd name="connsiteX35" fmla="*/ 6073515 w 11797028"/>
              <a:gd name="connsiteY35" fmla="*/ 2692272 h 6864857"/>
              <a:gd name="connsiteX36" fmla="*/ 5999606 w 11797028"/>
              <a:gd name="connsiteY36" fmla="*/ 2696971 h 6864857"/>
              <a:gd name="connsiteX37" fmla="*/ 5986017 w 11797028"/>
              <a:gd name="connsiteY37" fmla="*/ 2368675 h 6864857"/>
              <a:gd name="connsiteX38" fmla="*/ 6002399 w 11797028"/>
              <a:gd name="connsiteY38" fmla="*/ 1711831 h 6864857"/>
              <a:gd name="connsiteX39" fmla="*/ 6076186 w 11797028"/>
              <a:gd name="connsiteY39" fmla="*/ 1716911 h 6864857"/>
              <a:gd name="connsiteX40" fmla="*/ 6061073 w 11797028"/>
              <a:gd name="connsiteY40" fmla="*/ 2041905 h 6864857"/>
              <a:gd name="connsiteX41" fmla="*/ 5987032 w 11797028"/>
              <a:gd name="connsiteY41" fmla="*/ 2040127 h 6864857"/>
              <a:gd name="connsiteX42" fmla="*/ 6002399 w 11797028"/>
              <a:gd name="connsiteY42" fmla="*/ 1711831 h 6864857"/>
              <a:gd name="connsiteX43" fmla="*/ 6076187 w 11797028"/>
              <a:gd name="connsiteY43" fmla="*/ 1058925 h 6864857"/>
              <a:gd name="connsiteX44" fmla="*/ 6149339 w 11797028"/>
              <a:gd name="connsiteY44" fmla="*/ 1070482 h 6864857"/>
              <a:gd name="connsiteX45" fmla="*/ 6149212 w 11797028"/>
              <a:gd name="connsiteY45" fmla="*/ 1070482 h 6864857"/>
              <a:gd name="connsiteX46" fmla="*/ 6105524 w 11797028"/>
              <a:gd name="connsiteY46" fmla="*/ 1392935 h 6864857"/>
              <a:gd name="connsiteX47" fmla="*/ 6031991 w 11797028"/>
              <a:gd name="connsiteY47" fmla="*/ 1384553 h 6864857"/>
              <a:gd name="connsiteX48" fmla="*/ 6076187 w 11797028"/>
              <a:gd name="connsiteY48" fmla="*/ 1058925 h 6864857"/>
              <a:gd name="connsiteX49" fmla="*/ 6207378 w 11797028"/>
              <a:gd name="connsiteY49" fmla="*/ 415035 h 6864857"/>
              <a:gd name="connsiteX50" fmla="*/ 6207505 w 11797028"/>
              <a:gd name="connsiteY50" fmla="*/ 415035 h 6864857"/>
              <a:gd name="connsiteX51" fmla="*/ 6279260 w 11797028"/>
              <a:gd name="connsiteY51" fmla="*/ 433069 h 6864857"/>
              <a:gd name="connsiteX52" fmla="*/ 6207251 w 11797028"/>
              <a:gd name="connsiteY52" fmla="*/ 750315 h 6864857"/>
              <a:gd name="connsiteX53" fmla="*/ 6134734 w 11797028"/>
              <a:gd name="connsiteY53" fmla="*/ 735584 h 6864857"/>
              <a:gd name="connsiteX54" fmla="*/ 6207378 w 11797028"/>
              <a:gd name="connsiteY54" fmla="*/ 415035 h 6864857"/>
              <a:gd name="connsiteX55" fmla="*/ 9398506 w 11797028"/>
              <a:gd name="connsiteY55" fmla="*/ 0 h 6864857"/>
              <a:gd name="connsiteX56" fmla="*/ 9478135 w 11797028"/>
              <a:gd name="connsiteY56" fmla="*/ 0 h 6864857"/>
              <a:gd name="connsiteX57" fmla="*/ 9399649 w 11797028"/>
              <a:gd name="connsiteY57" fmla="*/ 210820 h 6864857"/>
              <a:gd name="connsiteX58" fmla="*/ 9103231 w 11797028"/>
              <a:gd name="connsiteY58" fmla="*/ 2275840 h 6864857"/>
              <a:gd name="connsiteX59" fmla="*/ 9602722 w 11797028"/>
              <a:gd name="connsiteY59" fmla="*/ 4301362 h 6864857"/>
              <a:gd name="connsiteX60" fmla="*/ 10885930 w 11797028"/>
              <a:gd name="connsiteY60" fmla="*/ 6039992 h 6864857"/>
              <a:gd name="connsiteX61" fmla="*/ 11797028 w 11797028"/>
              <a:gd name="connsiteY61" fmla="*/ 6864857 h 6864857"/>
              <a:gd name="connsiteX62" fmla="*/ 11686792 w 11797028"/>
              <a:gd name="connsiteY62" fmla="*/ 6864857 h 6864857"/>
              <a:gd name="connsiteX63" fmla="*/ 10836273 w 11797028"/>
              <a:gd name="connsiteY63" fmla="*/ 6094856 h 6864857"/>
              <a:gd name="connsiteX64" fmla="*/ 9535539 w 11797028"/>
              <a:gd name="connsiteY64" fmla="*/ 4332477 h 6864857"/>
              <a:gd name="connsiteX65" fmla="*/ 9029190 w 11797028"/>
              <a:gd name="connsiteY65" fmla="*/ 2279523 h 6864857"/>
              <a:gd name="connsiteX66" fmla="*/ 9329672 w 11797028"/>
              <a:gd name="connsiteY66" fmla="*/ 186436 h 6864857"/>
              <a:gd name="connsiteX67" fmla="*/ 9398506 w 11797028"/>
              <a:gd name="connsiteY67" fmla="*/ 0 h 6864857"/>
              <a:gd name="connsiteX68" fmla="*/ 5706108 w 11797028"/>
              <a:gd name="connsiteY68" fmla="*/ 0 h 6864857"/>
              <a:gd name="connsiteX69" fmla="*/ 5805930 w 11797028"/>
              <a:gd name="connsiteY69" fmla="*/ 0 h 6864857"/>
              <a:gd name="connsiteX70" fmla="*/ 0 w 11797028"/>
              <a:gd name="connsiteY70" fmla="*/ 6412864 h 6864857"/>
              <a:gd name="connsiteX71" fmla="*/ 0 w 11797028"/>
              <a:gd name="connsiteY71" fmla="*/ 6302628 h 6864857"/>
              <a:gd name="connsiteX72" fmla="*/ 6324217 w 11797028"/>
              <a:gd name="connsiteY72" fmla="*/ 0 h 6864857"/>
              <a:gd name="connsiteX73" fmla="*/ 6401814 w 11797028"/>
              <a:gd name="connsiteY73" fmla="*/ 0 h 6864857"/>
              <a:gd name="connsiteX74" fmla="*/ 6365111 w 11797028"/>
              <a:gd name="connsiteY74" fmla="*/ 119253 h 6864857"/>
              <a:gd name="connsiteX75" fmla="*/ 6365111 w 11797028"/>
              <a:gd name="connsiteY75" fmla="*/ 119126 h 6864857"/>
              <a:gd name="connsiteX76" fmla="*/ 6294118 w 11797028"/>
              <a:gd name="connsiteY76" fmla="*/ 98044 h 6864857"/>
              <a:gd name="connsiteX77" fmla="*/ 6324217 w 11797028"/>
              <a:gd name="connsiteY77" fmla="*/ 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797028" h="6864857">
                <a:moveTo>
                  <a:pt x="7504048" y="6609459"/>
                </a:moveTo>
                <a:cubicBezTo>
                  <a:pt x="7567929" y="6695565"/>
                  <a:pt x="7634731" y="6781544"/>
                  <a:pt x="7702549" y="6864856"/>
                </a:cubicBezTo>
                <a:lnTo>
                  <a:pt x="7607552" y="6864856"/>
                </a:lnTo>
                <a:cubicBezTo>
                  <a:pt x="7552054" y="6795387"/>
                  <a:pt x="7497317" y="6724521"/>
                  <a:pt x="7444612" y="6653528"/>
                </a:cubicBezTo>
                <a:close/>
                <a:moveTo>
                  <a:pt x="7140066" y="6070979"/>
                </a:moveTo>
                <a:cubicBezTo>
                  <a:pt x="7196454" y="6162927"/>
                  <a:pt x="7255636" y="6254875"/>
                  <a:pt x="7316088" y="6344283"/>
                </a:cubicBezTo>
                <a:lnTo>
                  <a:pt x="7254747" y="6385685"/>
                </a:lnTo>
                <a:cubicBezTo>
                  <a:pt x="7193660" y="6295388"/>
                  <a:pt x="7133843" y="6202424"/>
                  <a:pt x="7076947" y="6109587"/>
                </a:cubicBezTo>
                <a:close/>
                <a:moveTo>
                  <a:pt x="6825359" y="5501893"/>
                </a:moveTo>
                <a:cubicBezTo>
                  <a:pt x="6873239" y="5598540"/>
                  <a:pt x="6924165" y="5695441"/>
                  <a:pt x="6976363" y="5789929"/>
                </a:cubicBezTo>
                <a:lnTo>
                  <a:pt x="6911592" y="5825743"/>
                </a:lnTo>
                <a:cubicBezTo>
                  <a:pt x="6858888" y="5730239"/>
                  <a:pt x="6807579" y="5632449"/>
                  <a:pt x="6759065" y="5534786"/>
                </a:cubicBezTo>
                <a:close/>
                <a:moveTo>
                  <a:pt x="6562470" y="4907152"/>
                </a:moveTo>
                <a:cubicBezTo>
                  <a:pt x="6601713" y="5007863"/>
                  <a:pt x="6643750" y="5108828"/>
                  <a:pt x="6687311" y="5207507"/>
                </a:cubicBezTo>
                <a:lnTo>
                  <a:pt x="6619620" y="5237479"/>
                </a:lnTo>
                <a:lnTo>
                  <a:pt x="6619620" y="5237352"/>
                </a:lnTo>
                <a:cubicBezTo>
                  <a:pt x="6575551" y="5137784"/>
                  <a:pt x="6533133" y="5035676"/>
                  <a:pt x="6493509" y="4934076"/>
                </a:cubicBezTo>
                <a:close/>
                <a:moveTo>
                  <a:pt x="6353300" y="4291328"/>
                </a:moveTo>
                <a:cubicBezTo>
                  <a:pt x="6383526" y="4395087"/>
                  <a:pt x="6416419" y="4499481"/>
                  <a:pt x="6451090" y="4601589"/>
                </a:cubicBezTo>
                <a:lnTo>
                  <a:pt x="6380986" y="4625465"/>
                </a:lnTo>
                <a:cubicBezTo>
                  <a:pt x="6345934" y="4522341"/>
                  <a:pt x="6312660" y="4416931"/>
                  <a:pt x="6282180" y="4312156"/>
                </a:cubicBezTo>
                <a:lnTo>
                  <a:pt x="6282180" y="4312029"/>
                </a:lnTo>
                <a:close/>
                <a:moveTo>
                  <a:pt x="6199123" y="3659631"/>
                </a:moveTo>
                <a:cubicBezTo>
                  <a:pt x="6220078" y="3765549"/>
                  <a:pt x="6243700" y="3872483"/>
                  <a:pt x="6269227" y="3977258"/>
                </a:cubicBezTo>
                <a:lnTo>
                  <a:pt x="6269100" y="3977258"/>
                </a:lnTo>
                <a:lnTo>
                  <a:pt x="6197218" y="3994784"/>
                </a:lnTo>
                <a:cubicBezTo>
                  <a:pt x="6171437" y="3888993"/>
                  <a:pt x="6147688" y="3781043"/>
                  <a:pt x="6126479" y="3673982"/>
                </a:cubicBezTo>
                <a:close/>
                <a:moveTo>
                  <a:pt x="6101206" y="3016503"/>
                </a:moveTo>
                <a:cubicBezTo>
                  <a:pt x="6112763" y="3123691"/>
                  <a:pt x="6126860" y="3232276"/>
                  <a:pt x="6143116" y="3339083"/>
                </a:cubicBezTo>
                <a:lnTo>
                  <a:pt x="6069964" y="3350259"/>
                </a:lnTo>
                <a:cubicBezTo>
                  <a:pt x="6053581" y="3242309"/>
                  <a:pt x="6039357" y="3132708"/>
                  <a:pt x="6027673" y="3024377"/>
                </a:cubicBezTo>
                <a:close/>
                <a:moveTo>
                  <a:pt x="6073520" y="2692271"/>
                </a:moveTo>
                <a:lnTo>
                  <a:pt x="6073520" y="2692398"/>
                </a:lnTo>
                <a:lnTo>
                  <a:pt x="6073515" y="2692272"/>
                </a:lnTo>
                <a:close/>
                <a:moveTo>
                  <a:pt x="6060058" y="2367278"/>
                </a:moveTo>
                <a:lnTo>
                  <a:pt x="6073515" y="2692272"/>
                </a:lnTo>
                <a:lnTo>
                  <a:pt x="5999606" y="2696971"/>
                </a:lnTo>
                <a:cubicBezTo>
                  <a:pt x="5992748" y="2588131"/>
                  <a:pt x="5988176" y="2477641"/>
                  <a:pt x="5986017" y="2368675"/>
                </a:cubicBezTo>
                <a:close/>
                <a:moveTo>
                  <a:pt x="6002399" y="1711831"/>
                </a:moveTo>
                <a:lnTo>
                  <a:pt x="6076186" y="1716911"/>
                </a:lnTo>
                <a:cubicBezTo>
                  <a:pt x="6068820" y="1824735"/>
                  <a:pt x="6063740" y="1934082"/>
                  <a:pt x="6061073" y="2041905"/>
                </a:cubicBezTo>
                <a:lnTo>
                  <a:pt x="5987032" y="2040127"/>
                </a:lnTo>
                <a:cubicBezTo>
                  <a:pt x="5989699" y="1931160"/>
                  <a:pt x="5994906" y="1820671"/>
                  <a:pt x="6002399" y="1711831"/>
                </a:cubicBezTo>
                <a:close/>
                <a:moveTo>
                  <a:pt x="6076187" y="1058925"/>
                </a:moveTo>
                <a:lnTo>
                  <a:pt x="6149339" y="1070482"/>
                </a:lnTo>
                <a:lnTo>
                  <a:pt x="6149212" y="1070482"/>
                </a:lnTo>
                <a:cubicBezTo>
                  <a:pt x="6132448" y="1177035"/>
                  <a:pt x="6117716" y="1285620"/>
                  <a:pt x="6105524" y="1392935"/>
                </a:cubicBezTo>
                <a:lnTo>
                  <a:pt x="6031991" y="1384553"/>
                </a:lnTo>
                <a:cubicBezTo>
                  <a:pt x="6044310" y="1276095"/>
                  <a:pt x="6059169" y="1166621"/>
                  <a:pt x="6076187" y="1058925"/>
                </a:cubicBezTo>
                <a:close/>
                <a:moveTo>
                  <a:pt x="6207378" y="415035"/>
                </a:moveTo>
                <a:lnTo>
                  <a:pt x="6207505" y="415035"/>
                </a:lnTo>
                <a:lnTo>
                  <a:pt x="6279260" y="433069"/>
                </a:lnTo>
                <a:cubicBezTo>
                  <a:pt x="6252971" y="537718"/>
                  <a:pt x="6228841" y="644398"/>
                  <a:pt x="6207251" y="750315"/>
                </a:cubicBezTo>
                <a:lnTo>
                  <a:pt x="6134734" y="735584"/>
                </a:lnTo>
                <a:cubicBezTo>
                  <a:pt x="6156451" y="628650"/>
                  <a:pt x="6180962" y="520700"/>
                  <a:pt x="6207378" y="415035"/>
                </a:cubicBezTo>
                <a:close/>
                <a:moveTo>
                  <a:pt x="9398506" y="0"/>
                </a:moveTo>
                <a:lnTo>
                  <a:pt x="9478135" y="0"/>
                </a:lnTo>
                <a:cubicBezTo>
                  <a:pt x="9450576" y="69596"/>
                  <a:pt x="9424414" y="139827"/>
                  <a:pt x="9399649" y="210820"/>
                </a:cubicBezTo>
                <a:cubicBezTo>
                  <a:pt x="9167874" y="875157"/>
                  <a:pt x="9068179" y="1569848"/>
                  <a:pt x="9103231" y="2275840"/>
                </a:cubicBezTo>
                <a:cubicBezTo>
                  <a:pt x="9138283" y="2981833"/>
                  <a:pt x="9306304" y="3663314"/>
                  <a:pt x="9602722" y="4301362"/>
                </a:cubicBezTo>
                <a:cubicBezTo>
                  <a:pt x="9909554" y="4961889"/>
                  <a:pt x="10341354" y="5546978"/>
                  <a:pt x="10885930" y="6039992"/>
                </a:cubicBezTo>
                <a:lnTo>
                  <a:pt x="11797028" y="6864857"/>
                </a:lnTo>
                <a:lnTo>
                  <a:pt x="11686792" y="6864857"/>
                </a:lnTo>
                <a:lnTo>
                  <a:pt x="10836273" y="6094856"/>
                </a:lnTo>
                <a:cubicBezTo>
                  <a:pt x="10284204" y="5595111"/>
                  <a:pt x="9846562" y="5002148"/>
                  <a:pt x="9535539" y="4332477"/>
                </a:cubicBezTo>
                <a:cubicBezTo>
                  <a:pt x="9235057" y="3685793"/>
                  <a:pt x="9064750" y="2995041"/>
                  <a:pt x="9029190" y="2279523"/>
                </a:cubicBezTo>
                <a:cubicBezTo>
                  <a:pt x="8993757" y="1564005"/>
                  <a:pt x="9094722" y="859790"/>
                  <a:pt x="9329672" y="186436"/>
                </a:cubicBezTo>
                <a:cubicBezTo>
                  <a:pt x="9351516" y="123825"/>
                  <a:pt x="9374503" y="61595"/>
                  <a:pt x="9398506" y="0"/>
                </a:cubicBezTo>
                <a:close/>
                <a:moveTo>
                  <a:pt x="5706108" y="0"/>
                </a:moveTo>
                <a:lnTo>
                  <a:pt x="5805930" y="0"/>
                </a:lnTo>
                <a:lnTo>
                  <a:pt x="0" y="6412864"/>
                </a:lnTo>
                <a:lnTo>
                  <a:pt x="0" y="6302628"/>
                </a:lnTo>
                <a:close/>
                <a:moveTo>
                  <a:pt x="6324217" y="0"/>
                </a:moveTo>
                <a:lnTo>
                  <a:pt x="6401814" y="0"/>
                </a:lnTo>
                <a:cubicBezTo>
                  <a:pt x="6389241" y="39751"/>
                  <a:pt x="6376922" y="79502"/>
                  <a:pt x="6365111" y="119253"/>
                </a:cubicBezTo>
                <a:lnTo>
                  <a:pt x="6365111" y="119126"/>
                </a:lnTo>
                <a:lnTo>
                  <a:pt x="6294118" y="98044"/>
                </a:lnTo>
                <a:cubicBezTo>
                  <a:pt x="6303897" y="65405"/>
                  <a:pt x="6313930" y="32639"/>
                  <a:pt x="6324217" y="0"/>
                </a:cubicBezTo>
                <a:close/>
              </a:path>
            </a:pathLst>
          </a:custGeom>
          <a:solidFill>
            <a:srgbClr val="FFF3D4"/>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3" name="Pladsholder til dato 42">
            <a:extLst>
              <a:ext uri="{FF2B5EF4-FFF2-40B4-BE49-F238E27FC236}">
                <a16:creationId xmlns:a16="http://schemas.microsoft.com/office/drawing/2014/main" id="{C4238F40-51BE-5FB2-85EF-63CEAD079EA7}"/>
              </a:ext>
            </a:extLst>
          </p:cNvPr>
          <p:cNvSpPr>
            <a:spLocks noGrp="1"/>
          </p:cNvSpPr>
          <p:nvPr>
            <p:ph type="dt" sz="half" idx="11"/>
          </p:nvPr>
        </p:nvSpPr>
        <p:spPr/>
        <p:txBody>
          <a:bodyPr/>
          <a:lstStyle>
            <a:lvl1pPr>
              <a:defRPr>
                <a:solidFill>
                  <a:schemeClr val="tx2"/>
                </a:solidFill>
              </a:defRPr>
            </a:lvl1pPr>
          </a:lstStyle>
          <a:p>
            <a:fld id="{0885274C-62FC-CB46-96B2-FF0CF4E83C4C}" type="datetime1">
              <a:rPr lang="da-DK" smtClean="0"/>
              <a:t>07-05-2024</a:t>
            </a:fld>
            <a:endParaRPr lang="da-DK" dirty="0"/>
          </a:p>
        </p:txBody>
      </p:sp>
      <p:sp>
        <p:nvSpPr>
          <p:cNvPr id="44" name="Pladsholder til sidefod 43">
            <a:extLst>
              <a:ext uri="{FF2B5EF4-FFF2-40B4-BE49-F238E27FC236}">
                <a16:creationId xmlns:a16="http://schemas.microsoft.com/office/drawing/2014/main" id="{2043579F-F6EE-6098-80D6-F66C2AC8826B}"/>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45" name="Pladsholder til slidenummer 44">
            <a:extLst>
              <a:ext uri="{FF2B5EF4-FFF2-40B4-BE49-F238E27FC236}">
                <a16:creationId xmlns:a16="http://schemas.microsoft.com/office/drawing/2014/main" id="{D968B7B2-7EF0-4841-689D-845B9DEFDE6A}"/>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C9A9CBE-C6A5-A657-7DFD-9043D83E39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C4659FAD-F0AC-517A-5CCA-0545EDD7630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571218D3-8F84-B66D-42D9-090B80B5C91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D8A2C2CC-653F-8459-6792-C079D5AE8F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4D4E1482-82A1-EC33-6A8E-BA13FCF1E80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0C5F0A78-7ABC-4394-4E39-6436092F77A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7C41F908-382E-FC4D-58AA-4854CD5150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0F6C42E-06FB-39A0-41DA-0D0034D7C1C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C0D327E9-7018-6BBF-3411-50913D6DA2E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E6B43F57-9E9F-DAE1-5457-BFAA6423BD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4BDEA85-441B-0207-42C1-DE0B56C70CD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C2477B2A-9647-F8C3-7267-306BFB7DC99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0005811-58B9-1706-A1E3-98274D59DF2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93B26333-575C-4C0E-3E49-ADCE1D91B70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359A8DFA-E636-74BC-0AAA-7CEB2567073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697A14C3-3DC2-D2EC-08E9-282E472B033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65EB15DF-B566-49F9-F632-C2464A692B4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B44E24B8-E1DB-D65B-E1C2-CB75C0BAE4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13884983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Forside lys gul - mellem grafik">
    <p:bg>
      <p:bgPr>
        <a:solidFill>
          <a:srgbClr val="FFFAEF"/>
        </a:solidFill>
        <a:effectLst/>
      </p:bgPr>
    </p:bg>
    <p:spTree>
      <p:nvGrpSpPr>
        <p:cNvPr id="1" name=""/>
        <p:cNvGrpSpPr/>
        <p:nvPr/>
      </p:nvGrpSpPr>
      <p:grpSpPr>
        <a:xfrm>
          <a:off x="0" y="0"/>
          <a:ext cx="0" cy="0"/>
          <a:chOff x="0" y="0"/>
          <a:chExt cx="0" cy="0"/>
        </a:xfrm>
      </p:grpSpPr>
      <p:sp>
        <p:nvSpPr>
          <p:cNvPr id="6" name="Kombinationstegning 5">
            <a:extLst>
              <a:ext uri="{FF2B5EF4-FFF2-40B4-BE49-F238E27FC236}">
                <a16:creationId xmlns:a16="http://schemas.microsoft.com/office/drawing/2014/main" id="{9D44302C-10B4-D02C-4188-447EDFA1A2C1}"/>
              </a:ext>
            </a:extLst>
          </p:cNvPr>
          <p:cNvSpPr/>
          <p:nvPr userDrawn="1"/>
        </p:nvSpPr>
        <p:spPr>
          <a:xfrm flipH="1">
            <a:off x="1496188" y="-6858"/>
            <a:ext cx="10695812" cy="6864858"/>
          </a:xfrm>
          <a:custGeom>
            <a:avLst/>
            <a:gdLst>
              <a:gd name="connsiteX0" fmla="*/ 126 w 10695812"/>
              <a:gd name="connsiteY0" fmla="*/ 3410458 h 6864858"/>
              <a:gd name="connsiteX1" fmla="*/ 4147311 w 10695812"/>
              <a:gd name="connsiteY1" fmla="*/ 6864858 h 6864858"/>
              <a:gd name="connsiteX2" fmla="*/ 2361438 w 10695812"/>
              <a:gd name="connsiteY2" fmla="*/ 6864858 h 6864858"/>
              <a:gd name="connsiteX3" fmla="*/ 126 w 10695812"/>
              <a:gd name="connsiteY3" fmla="*/ 4898009 h 6864858"/>
              <a:gd name="connsiteX4" fmla="*/ 0 w 10695812"/>
              <a:gd name="connsiteY4" fmla="*/ 1779650 h 6864858"/>
              <a:gd name="connsiteX5" fmla="*/ 2102358 w 10695812"/>
              <a:gd name="connsiteY5" fmla="*/ 1960117 h 6864858"/>
              <a:gd name="connsiteX6" fmla="*/ 2104009 w 10695812"/>
              <a:gd name="connsiteY6" fmla="*/ 1960117 h 6864858"/>
              <a:gd name="connsiteX7" fmla="*/ 2406396 w 10695812"/>
              <a:gd name="connsiteY7" fmla="*/ 1956434 h 6864858"/>
              <a:gd name="connsiteX8" fmla="*/ 2434590 w 10695812"/>
              <a:gd name="connsiteY8" fmla="*/ 3099053 h 6864858"/>
              <a:gd name="connsiteX9" fmla="*/ 2104009 w 10695812"/>
              <a:gd name="connsiteY9" fmla="*/ 3103117 h 6864858"/>
              <a:gd name="connsiteX10" fmla="*/ 2103882 w 10695812"/>
              <a:gd name="connsiteY10" fmla="*/ 3103117 h 6864858"/>
              <a:gd name="connsiteX11" fmla="*/ 2102231 w 10695812"/>
              <a:gd name="connsiteY11" fmla="*/ 3103117 h 6864858"/>
              <a:gd name="connsiteX12" fmla="*/ 0 w 10695812"/>
              <a:gd name="connsiteY12" fmla="*/ 2938017 h 6864858"/>
              <a:gd name="connsiteX13" fmla="*/ 6879589 w 10695812"/>
              <a:gd name="connsiteY13" fmla="*/ 998600 h 6864858"/>
              <a:gd name="connsiteX14" fmla="*/ 7322565 w 10695812"/>
              <a:gd name="connsiteY14" fmla="*/ 2052319 h 6864858"/>
              <a:gd name="connsiteX15" fmla="*/ 4653533 w 10695812"/>
              <a:gd name="connsiteY15" fmla="*/ 2860039 h 6864858"/>
              <a:gd name="connsiteX16" fmla="*/ 4437633 w 10695812"/>
              <a:gd name="connsiteY16" fmla="*/ 1737613 h 6864858"/>
              <a:gd name="connsiteX17" fmla="*/ 6879589 w 10695812"/>
              <a:gd name="connsiteY17" fmla="*/ 998600 h 6864858"/>
              <a:gd name="connsiteX18" fmla="*/ 8770873 w 10695812"/>
              <a:gd name="connsiteY18" fmla="*/ 0 h 6864858"/>
              <a:gd name="connsiteX19" fmla="*/ 8770873 w 10695812"/>
              <a:gd name="connsiteY19" fmla="*/ 127 h 6864858"/>
              <a:gd name="connsiteX20" fmla="*/ 10695812 w 10695812"/>
              <a:gd name="connsiteY20" fmla="*/ 127 h 6864858"/>
              <a:gd name="connsiteX21" fmla="*/ 9301479 w 10695812"/>
              <a:gd name="connsiteY21" fmla="*/ 1017905 h 6864858"/>
              <a:gd name="connsiteX22" fmla="*/ 8688958 w 10695812"/>
              <a:gd name="connsiteY22" fmla="*/ 52832 h 6864858"/>
              <a:gd name="connsiteX23" fmla="*/ 8770873 w 10695812"/>
              <a:gd name="connsiteY23"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95812" h="6864858">
                <a:moveTo>
                  <a:pt x="126" y="3410458"/>
                </a:moveTo>
                <a:lnTo>
                  <a:pt x="4147311" y="6864858"/>
                </a:lnTo>
                <a:lnTo>
                  <a:pt x="2361438" y="6864858"/>
                </a:lnTo>
                <a:lnTo>
                  <a:pt x="126" y="4898009"/>
                </a:lnTo>
                <a:close/>
                <a:moveTo>
                  <a:pt x="0" y="1779650"/>
                </a:moveTo>
                <a:cubicBezTo>
                  <a:pt x="692277" y="1899411"/>
                  <a:pt x="1398905" y="1960117"/>
                  <a:pt x="2102358" y="1960117"/>
                </a:cubicBezTo>
                <a:lnTo>
                  <a:pt x="2104009" y="1960117"/>
                </a:lnTo>
                <a:cubicBezTo>
                  <a:pt x="2204212" y="1960117"/>
                  <a:pt x="2305812" y="1958847"/>
                  <a:pt x="2406396" y="1956434"/>
                </a:cubicBezTo>
                <a:lnTo>
                  <a:pt x="2434590" y="3099053"/>
                </a:lnTo>
                <a:cubicBezTo>
                  <a:pt x="2324735" y="3101720"/>
                  <a:pt x="2213484" y="3103117"/>
                  <a:pt x="2104009" y="3103117"/>
                </a:cubicBezTo>
                <a:lnTo>
                  <a:pt x="2103882" y="3103117"/>
                </a:lnTo>
                <a:lnTo>
                  <a:pt x="2102231" y="3103117"/>
                </a:lnTo>
                <a:cubicBezTo>
                  <a:pt x="1399540" y="3103117"/>
                  <a:pt x="693928" y="3047618"/>
                  <a:pt x="0" y="2938017"/>
                </a:cubicBezTo>
                <a:close/>
                <a:moveTo>
                  <a:pt x="6879589" y="998600"/>
                </a:moveTo>
                <a:lnTo>
                  <a:pt x="7322565" y="2052319"/>
                </a:lnTo>
                <a:cubicBezTo>
                  <a:pt x="6466204" y="2412237"/>
                  <a:pt x="5568187" y="2684017"/>
                  <a:pt x="4653533" y="2860039"/>
                </a:cubicBezTo>
                <a:lnTo>
                  <a:pt x="4437633" y="1737613"/>
                </a:lnTo>
                <a:cubicBezTo>
                  <a:pt x="5274690" y="1576577"/>
                  <a:pt x="6096253" y="1327911"/>
                  <a:pt x="6879589" y="998600"/>
                </a:cubicBezTo>
                <a:close/>
                <a:moveTo>
                  <a:pt x="8770873" y="0"/>
                </a:moveTo>
                <a:lnTo>
                  <a:pt x="8770873" y="127"/>
                </a:lnTo>
                <a:lnTo>
                  <a:pt x="10695812" y="127"/>
                </a:lnTo>
                <a:cubicBezTo>
                  <a:pt x="10252836" y="369443"/>
                  <a:pt x="9786619" y="710057"/>
                  <a:pt x="9301479" y="1017905"/>
                </a:cubicBezTo>
                <a:lnTo>
                  <a:pt x="8688958" y="52832"/>
                </a:lnTo>
                <a:cubicBezTo>
                  <a:pt x="8716390" y="35433"/>
                  <a:pt x="8743568" y="17653"/>
                  <a:pt x="8770873" y="0"/>
                </a:cubicBezTo>
                <a:close/>
              </a:path>
            </a:pathLst>
          </a:custGeom>
          <a:solidFill>
            <a:srgbClr val="FFF3D4"/>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27" name="Pladsholder til dato 26">
            <a:extLst>
              <a:ext uri="{FF2B5EF4-FFF2-40B4-BE49-F238E27FC236}">
                <a16:creationId xmlns:a16="http://schemas.microsoft.com/office/drawing/2014/main" id="{E5D61C03-AF41-482A-834A-9698F2C5C98F}"/>
              </a:ext>
            </a:extLst>
          </p:cNvPr>
          <p:cNvSpPr>
            <a:spLocks noGrp="1"/>
          </p:cNvSpPr>
          <p:nvPr>
            <p:ph type="dt" sz="half" idx="11"/>
          </p:nvPr>
        </p:nvSpPr>
        <p:spPr/>
        <p:txBody>
          <a:bodyPr/>
          <a:lstStyle>
            <a:lvl1pPr>
              <a:defRPr>
                <a:solidFill>
                  <a:schemeClr val="tx2"/>
                </a:solidFill>
              </a:defRPr>
            </a:lvl1pPr>
          </a:lstStyle>
          <a:p>
            <a:fld id="{27A8CC29-B530-2B40-9AA6-2758ABCEBA68}" type="datetime1">
              <a:rPr lang="da-DK" smtClean="0"/>
              <a:t>07-05-2024</a:t>
            </a:fld>
            <a:endParaRPr lang="da-DK" dirty="0"/>
          </a:p>
        </p:txBody>
      </p:sp>
      <p:sp>
        <p:nvSpPr>
          <p:cNvPr id="28" name="Pladsholder til sidefod 27">
            <a:extLst>
              <a:ext uri="{FF2B5EF4-FFF2-40B4-BE49-F238E27FC236}">
                <a16:creationId xmlns:a16="http://schemas.microsoft.com/office/drawing/2014/main" id="{289396E7-E6D4-3851-BCD6-5EF4E8C5FF5D}"/>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29" name="Pladsholder til slidenummer 28">
            <a:extLst>
              <a:ext uri="{FF2B5EF4-FFF2-40B4-BE49-F238E27FC236}">
                <a16:creationId xmlns:a16="http://schemas.microsoft.com/office/drawing/2014/main" id="{20EF167F-CD44-7803-F99D-50807718EAB6}"/>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69A7CBF8-86C7-0A0A-4FAB-C8CCDD19D7C4}"/>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E6D5EE5C-024D-FDFC-00F4-78CEB17B68A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4A991C44-F6D8-B677-4035-F69FD3B8EF5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D6A4E9DA-160E-DDA4-314C-B00FC59A88C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03A4F3C5-4BC0-54FD-E652-717E5BBEC45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667B2024-C327-7BB1-FA60-1CB73109143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00A47A7-BE05-79E5-34C1-FA4824413DF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E8D7C3E-D1CD-A4B7-0262-0BD1E4F4190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4EF63A5-7AF3-ECBE-22F9-66564CAF2CA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6" name="Kombinationstegning 35">
              <a:extLst>
                <a:ext uri="{FF2B5EF4-FFF2-40B4-BE49-F238E27FC236}">
                  <a16:creationId xmlns:a16="http://schemas.microsoft.com/office/drawing/2014/main" id="{51A02858-515C-2DAF-0D0D-9B73E37889F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0CECB59B-8B97-EBCC-55E7-2398571FC56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0E886966-F85A-1A85-2833-F55217E2708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FF763DE4-F439-3AA3-D67B-2D413CA35A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D1D29843-0111-1E12-3F92-5309917FE6B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1" name="Kombinationstegning 40">
              <a:extLst>
                <a:ext uri="{FF2B5EF4-FFF2-40B4-BE49-F238E27FC236}">
                  <a16:creationId xmlns:a16="http://schemas.microsoft.com/office/drawing/2014/main" id="{8CEE2C4D-9766-D917-1B5D-B793CCEB1BA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1887D193-7DB7-F09E-131D-218132BAAFF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4E0F4F4C-7987-9111-5737-0A5786EC87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7113DB46-FBA5-768C-9A0B-67EC72E0BB0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5027380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Agenda - mellem grafik">
    <p:bg>
      <p:bgPr>
        <a:solidFill>
          <a:schemeClr val="accent4">
            <a:alpha val="50000"/>
          </a:schemeClr>
        </a:solidFill>
        <a:effectLst/>
      </p:bgPr>
    </p:bg>
    <p:spTree>
      <p:nvGrpSpPr>
        <p:cNvPr id="1" name=""/>
        <p:cNvGrpSpPr/>
        <p:nvPr/>
      </p:nvGrpSpPr>
      <p:grpSpPr>
        <a:xfrm>
          <a:off x="0" y="0"/>
          <a:ext cx="0" cy="0"/>
          <a:chOff x="0" y="0"/>
          <a:chExt cx="0" cy="0"/>
        </a:xfrm>
      </p:grpSpPr>
      <p:sp>
        <p:nvSpPr>
          <p:cNvPr id="33" name="Kombinationstegning 32">
            <a:extLst>
              <a:ext uri="{FF2B5EF4-FFF2-40B4-BE49-F238E27FC236}">
                <a16:creationId xmlns:a16="http://schemas.microsoft.com/office/drawing/2014/main" id="{C6860394-773A-2F25-AD70-7D80EF2D7EA9}"/>
              </a:ext>
            </a:extLst>
          </p:cNvPr>
          <p:cNvSpPr/>
          <p:nvPr/>
        </p:nvSpPr>
        <p:spPr>
          <a:xfrm>
            <a:off x="10287" y="0"/>
            <a:ext cx="12181713" cy="6864732"/>
          </a:xfrm>
          <a:custGeom>
            <a:avLst/>
            <a:gdLst>
              <a:gd name="connsiteX0" fmla="*/ 11972671 w 12181713"/>
              <a:gd name="connsiteY0" fmla="*/ 6142610 h 6864732"/>
              <a:gd name="connsiteX1" fmla="*/ 12181713 w 12181713"/>
              <a:gd name="connsiteY1" fmla="*/ 6864732 h 6864732"/>
              <a:gd name="connsiteX2" fmla="*/ 10997057 w 12181713"/>
              <a:gd name="connsiteY2" fmla="*/ 6864732 h 6864732"/>
              <a:gd name="connsiteX3" fmla="*/ 10884281 w 12181713"/>
              <a:gd name="connsiteY3" fmla="*/ 6491987 h 6864732"/>
              <a:gd name="connsiteX4" fmla="*/ 11972544 w 12181713"/>
              <a:gd name="connsiteY4" fmla="*/ 6142737 h 6864732"/>
              <a:gd name="connsiteX5" fmla="*/ 9582072 w 12181713"/>
              <a:gd name="connsiteY5" fmla="*/ 1753299 h 6864732"/>
              <a:gd name="connsiteX6" fmla="*/ 10010328 w 12181713"/>
              <a:gd name="connsiteY6" fmla="*/ 2305225 h 6864732"/>
              <a:gd name="connsiteX7" fmla="*/ 11114913 w 12181713"/>
              <a:gd name="connsiteY7" fmla="*/ 4082161 h 6864732"/>
              <a:gd name="connsiteX8" fmla="*/ 10100056 w 12181713"/>
              <a:gd name="connsiteY8" fmla="*/ 4607941 h 6864732"/>
              <a:gd name="connsiteX9" fmla="*/ 8697595 w 12181713"/>
              <a:gd name="connsiteY9" fmla="*/ 2477135 h 6864732"/>
              <a:gd name="connsiteX10" fmla="*/ 9582023 w 12181713"/>
              <a:gd name="connsiteY10" fmla="*/ 1753235 h 6864732"/>
              <a:gd name="connsiteX11" fmla="*/ 9582150 w 12181713"/>
              <a:gd name="connsiteY11" fmla="*/ 1753235 h 6864732"/>
              <a:gd name="connsiteX12" fmla="*/ 9582072 w 12181713"/>
              <a:gd name="connsiteY12" fmla="*/ 1753299 h 6864732"/>
              <a:gd name="connsiteX13" fmla="*/ 0 w 12181713"/>
              <a:gd name="connsiteY13" fmla="*/ 1628649 h 6864732"/>
              <a:gd name="connsiteX14" fmla="*/ 1516253 w 12181713"/>
              <a:gd name="connsiteY14" fmla="*/ 2131822 h 6864732"/>
              <a:gd name="connsiteX15" fmla="*/ 1516125 w 12181713"/>
              <a:gd name="connsiteY15" fmla="*/ 2131695 h 6864732"/>
              <a:gd name="connsiteX16" fmla="*/ 4726177 w 12181713"/>
              <a:gd name="connsiteY16" fmla="*/ 4294124 h 6864732"/>
              <a:gd name="connsiteX17" fmla="*/ 6594220 w 12181713"/>
              <a:gd name="connsiteY17" fmla="*/ 6864731 h 6864732"/>
              <a:gd name="connsiteX18" fmla="*/ 5290438 w 12181713"/>
              <a:gd name="connsiteY18" fmla="*/ 6864731 h 6864732"/>
              <a:gd name="connsiteX19" fmla="*/ 3918331 w 12181713"/>
              <a:gd name="connsiteY19" fmla="*/ 5102733 h 6864732"/>
              <a:gd name="connsiteX20" fmla="*/ 1071244 w 12181713"/>
              <a:gd name="connsiteY20" fmla="*/ 3184653 h 6864732"/>
              <a:gd name="connsiteX21" fmla="*/ 0 w 12181713"/>
              <a:gd name="connsiteY21" fmla="*/ 2810129 h 6864732"/>
              <a:gd name="connsiteX22" fmla="*/ 5956553 w 12181713"/>
              <a:gd name="connsiteY22" fmla="*/ 0 h 6864732"/>
              <a:gd name="connsiteX23" fmla="*/ 5956680 w 12181713"/>
              <a:gd name="connsiteY23" fmla="*/ 0 h 6864732"/>
              <a:gd name="connsiteX24" fmla="*/ 7857870 w 12181713"/>
              <a:gd name="connsiteY24" fmla="*/ 0 h 6864732"/>
              <a:gd name="connsiteX25" fmla="*/ 8031098 w 12181713"/>
              <a:gd name="connsiteY25" fmla="*/ 148844 h 6864732"/>
              <a:gd name="connsiteX26" fmla="*/ 7277734 w 12181713"/>
              <a:gd name="connsiteY26" fmla="*/ 1008507 h 6864732"/>
              <a:gd name="connsiteX27" fmla="*/ 5956553 w 12181713"/>
              <a:gd name="connsiteY27" fmla="*/ 0 h 68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2">
                <a:moveTo>
                  <a:pt x="11972671" y="6142610"/>
                </a:moveTo>
                <a:cubicBezTo>
                  <a:pt x="12049125" y="6380989"/>
                  <a:pt x="12118721" y="6621908"/>
                  <a:pt x="12181713" y="6864732"/>
                </a:cubicBezTo>
                <a:lnTo>
                  <a:pt x="10997057" y="6864732"/>
                </a:lnTo>
                <a:cubicBezTo>
                  <a:pt x="10961370" y="6739891"/>
                  <a:pt x="10923905" y="6615558"/>
                  <a:pt x="10884281" y="6491987"/>
                </a:cubicBezTo>
                <a:lnTo>
                  <a:pt x="11972544" y="6142737"/>
                </a:lnTo>
                <a:close/>
                <a:moveTo>
                  <a:pt x="9582072" y="1753299"/>
                </a:moveTo>
                <a:lnTo>
                  <a:pt x="10010328" y="2305225"/>
                </a:lnTo>
                <a:cubicBezTo>
                  <a:pt x="10424279" y="2868319"/>
                  <a:pt x="10794492" y="3463703"/>
                  <a:pt x="11114913" y="4082161"/>
                </a:cubicBezTo>
                <a:lnTo>
                  <a:pt x="10100056" y="4607941"/>
                </a:lnTo>
                <a:cubicBezTo>
                  <a:pt x="9709277" y="3853688"/>
                  <a:pt x="9237345" y="3136646"/>
                  <a:pt x="8697595" y="2477135"/>
                </a:cubicBezTo>
                <a:close/>
                <a:moveTo>
                  <a:pt x="9582023" y="1753235"/>
                </a:moveTo>
                <a:lnTo>
                  <a:pt x="9582150" y="1753235"/>
                </a:lnTo>
                <a:lnTo>
                  <a:pt x="9582072" y="1753299"/>
                </a:lnTo>
                <a:close/>
                <a:moveTo>
                  <a:pt x="0" y="1628649"/>
                </a:moveTo>
                <a:cubicBezTo>
                  <a:pt x="516001" y="1755268"/>
                  <a:pt x="1022223" y="1923035"/>
                  <a:pt x="1516253" y="2131822"/>
                </a:cubicBezTo>
                <a:lnTo>
                  <a:pt x="1516125" y="2131695"/>
                </a:lnTo>
                <a:cubicBezTo>
                  <a:pt x="2718815" y="2639949"/>
                  <a:pt x="3798823" y="3367532"/>
                  <a:pt x="4726177" y="4294124"/>
                </a:cubicBezTo>
                <a:cubicBezTo>
                  <a:pt x="5486526" y="5053965"/>
                  <a:pt x="6112890" y="5916295"/>
                  <a:pt x="6594220" y="6864731"/>
                </a:cubicBezTo>
                <a:lnTo>
                  <a:pt x="5290438" y="6864731"/>
                </a:lnTo>
                <a:cubicBezTo>
                  <a:pt x="4910708" y="6225540"/>
                  <a:pt x="4451731" y="5635752"/>
                  <a:pt x="3918331" y="5102733"/>
                </a:cubicBezTo>
                <a:cubicBezTo>
                  <a:pt x="3095625" y="4280789"/>
                  <a:pt x="2137663" y="3635375"/>
                  <a:pt x="1071244" y="3184653"/>
                </a:cubicBezTo>
                <a:cubicBezTo>
                  <a:pt x="720852" y="3036570"/>
                  <a:pt x="363347" y="2911602"/>
                  <a:pt x="0" y="2810129"/>
                </a:cubicBezTo>
                <a:close/>
                <a:moveTo>
                  <a:pt x="5956553" y="0"/>
                </a:moveTo>
                <a:lnTo>
                  <a:pt x="5956680"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chemeClr val="accent4"/>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lvl1pPr>
          </a:lstStyle>
          <a:p>
            <a:r>
              <a:rPr lang="da-DK"/>
              <a:t>Klik for at redigere titeltypografien i masteren</a:t>
            </a:r>
            <a:endParaRPr lang="da-DK" dirty="0"/>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6" name="Gruppe 5">
            <a:extLst>
              <a:ext uri="{FF2B5EF4-FFF2-40B4-BE49-F238E27FC236}">
                <a16:creationId xmlns:a16="http://schemas.microsoft.com/office/drawing/2014/main" id="{D0F80056-F1C5-BC28-2A58-C855BE88A539}"/>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CA4EC29E-E912-958B-3F63-3A679F0418B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CB6934C-C9AA-745E-BF60-BCB1B10DE0F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F4A6DE7-6A9D-84F6-57E4-37EE2B8F912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7B6DFAB-DC7C-E8A8-66B2-BBE271808AD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94B067D-7461-81C0-49CC-25D53E3426F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81FC4F0-DB03-D13D-8C47-7F3D110AD12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337310B-D1A4-235E-5819-5B96FDDAF49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1861A35-8348-B44B-0376-E66C16ADE2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96147C3C-A817-1DC5-A87B-93CE8025423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2E47149-3FEF-FD8C-2FD8-DE661203C8D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0C3134DC-C184-3AF1-EC05-7C6CA2B8B9E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878553B-75A5-DB6F-D9B4-792CEF7AB9D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B34961E-30C8-0738-533E-32D9FEF02A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85EE031B-C501-1F98-8085-1BABA553542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BE86F55-D2B3-01FC-4A43-2BD66D14E0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CC1A753-BF59-89FA-E33F-7F53B7D3918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041BC5-3EB2-2508-5C93-AF46EA9AA5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6E793EC7-1497-D440-D07C-6670C202B239}"/>
              </a:ext>
            </a:extLst>
          </p:cNvPr>
          <p:cNvSpPr>
            <a:spLocks noGrp="1"/>
          </p:cNvSpPr>
          <p:nvPr>
            <p:ph type="dt" sz="half" idx="11"/>
          </p:nvPr>
        </p:nvSpPr>
        <p:spPr/>
        <p:txBody>
          <a:bodyPr/>
          <a:lstStyle/>
          <a:p>
            <a:fld id="{BB970B07-089D-A244-9D34-022194DB8674}" type="datetime1">
              <a:rPr lang="da-DK" smtClean="0"/>
              <a:t>07-05-2024</a:t>
            </a:fld>
            <a:endParaRPr lang="da-DK" dirty="0"/>
          </a:p>
        </p:txBody>
      </p:sp>
      <p:sp>
        <p:nvSpPr>
          <p:cNvPr id="27" name="Pladsholder til sidefod 26">
            <a:extLst>
              <a:ext uri="{FF2B5EF4-FFF2-40B4-BE49-F238E27FC236}">
                <a16:creationId xmlns:a16="http://schemas.microsoft.com/office/drawing/2014/main" id="{13CF3AF9-DE76-0C24-770A-261DC53F8F0C}"/>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27701E7B-395A-3872-1BC4-4FAC2F34CFC6}"/>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71720395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Forside lys gul - stor grafik">
    <p:bg>
      <p:bgPr>
        <a:solidFill>
          <a:srgbClr val="FFFAEF"/>
        </a:solidFill>
        <a:effectLst/>
      </p:bgPr>
    </p:bg>
    <p:spTree>
      <p:nvGrpSpPr>
        <p:cNvPr id="1" name=""/>
        <p:cNvGrpSpPr/>
        <p:nvPr/>
      </p:nvGrpSpPr>
      <p:grpSpPr>
        <a:xfrm>
          <a:off x="0" y="0"/>
          <a:ext cx="0" cy="0"/>
          <a:chOff x="0" y="0"/>
          <a:chExt cx="0" cy="0"/>
        </a:xfrm>
      </p:grpSpPr>
      <p:sp>
        <p:nvSpPr>
          <p:cNvPr id="24" name="Kombinationstegning 23">
            <a:extLst>
              <a:ext uri="{FF2B5EF4-FFF2-40B4-BE49-F238E27FC236}">
                <a16:creationId xmlns:a16="http://schemas.microsoft.com/office/drawing/2014/main" id="{98F94075-74B3-E54D-9D30-7C093F126D74}"/>
              </a:ext>
            </a:extLst>
          </p:cNvPr>
          <p:cNvSpPr/>
          <p:nvPr userDrawn="1"/>
        </p:nvSpPr>
        <p:spPr>
          <a:xfrm>
            <a:off x="0" y="0"/>
            <a:ext cx="12198224" cy="6864858"/>
          </a:xfrm>
          <a:custGeom>
            <a:avLst/>
            <a:gdLst>
              <a:gd name="connsiteX0" fmla="*/ 8602473 w 12198224"/>
              <a:gd name="connsiteY0" fmla="*/ 0 h 6864858"/>
              <a:gd name="connsiteX1" fmla="*/ 12198224 w 12198224"/>
              <a:gd name="connsiteY1" fmla="*/ 0 h 6864858"/>
              <a:gd name="connsiteX2" fmla="*/ 12198224 w 12198224"/>
              <a:gd name="connsiteY2" fmla="*/ 4640326 h 6864858"/>
              <a:gd name="connsiteX3" fmla="*/ 9225788 w 12198224"/>
              <a:gd name="connsiteY3" fmla="*/ 5226431 h 6864858"/>
              <a:gd name="connsiteX4" fmla="*/ 8602473 w 12198224"/>
              <a:gd name="connsiteY4" fmla="*/ 0 h 6864858"/>
              <a:gd name="connsiteX5" fmla="*/ 3397123 w 12198224"/>
              <a:gd name="connsiteY5" fmla="*/ 0 h 6864858"/>
              <a:gd name="connsiteX6" fmla="*/ 7809103 w 12198224"/>
              <a:gd name="connsiteY6" fmla="*/ 0 h 6864858"/>
              <a:gd name="connsiteX7" fmla="*/ 3800729 w 12198224"/>
              <a:gd name="connsiteY7" fmla="*/ 6864858 h 6864858"/>
              <a:gd name="connsiteX8" fmla="*/ 0 w 12198224"/>
              <a:gd name="connsiteY8" fmla="*/ 6864858 h 6864858"/>
              <a:gd name="connsiteX9" fmla="*/ 0 w 12198224"/>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4" h="6864858">
                <a:moveTo>
                  <a:pt x="8602473" y="0"/>
                </a:moveTo>
                <a:lnTo>
                  <a:pt x="12198224" y="0"/>
                </a:lnTo>
                <a:lnTo>
                  <a:pt x="12198224"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rgbClr val="FFF3D4"/>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0" name="Pladsholder til dato 29">
            <a:extLst>
              <a:ext uri="{FF2B5EF4-FFF2-40B4-BE49-F238E27FC236}">
                <a16:creationId xmlns:a16="http://schemas.microsoft.com/office/drawing/2014/main" id="{F6B868FE-88A1-F092-B669-64C404E17823}"/>
              </a:ext>
            </a:extLst>
          </p:cNvPr>
          <p:cNvSpPr>
            <a:spLocks noGrp="1"/>
          </p:cNvSpPr>
          <p:nvPr>
            <p:ph type="dt" sz="half" idx="11"/>
          </p:nvPr>
        </p:nvSpPr>
        <p:spPr/>
        <p:txBody>
          <a:bodyPr/>
          <a:lstStyle>
            <a:lvl1pPr>
              <a:defRPr>
                <a:solidFill>
                  <a:schemeClr val="tx2"/>
                </a:solidFill>
              </a:defRPr>
            </a:lvl1pPr>
          </a:lstStyle>
          <a:p>
            <a:fld id="{E39F2F72-0361-734A-82EA-2D65F8FCB889}" type="datetime1">
              <a:rPr lang="da-DK" smtClean="0"/>
              <a:t>07-05-2024</a:t>
            </a:fld>
            <a:endParaRPr lang="da-DK" dirty="0"/>
          </a:p>
        </p:txBody>
      </p:sp>
      <p:sp>
        <p:nvSpPr>
          <p:cNvPr id="31" name="Pladsholder til sidefod 30">
            <a:extLst>
              <a:ext uri="{FF2B5EF4-FFF2-40B4-BE49-F238E27FC236}">
                <a16:creationId xmlns:a16="http://schemas.microsoft.com/office/drawing/2014/main" id="{2673F2F8-CCD4-AF17-9508-08BF19D1E819}"/>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51D8D569-530B-DC21-CCC1-CF4FA6FD8BE3}"/>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C71CD710-918B-4567-70C9-F2D9D0DE57AC}"/>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2ABA64D5-C600-2513-CDE5-260C39724CE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F2315840-C3EE-47C3-4B68-8C4D0F48225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D932721C-4C13-326D-111B-F69F65C2B8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7" name="Kombinationstegning 6">
              <a:extLst>
                <a:ext uri="{FF2B5EF4-FFF2-40B4-BE49-F238E27FC236}">
                  <a16:creationId xmlns:a16="http://schemas.microsoft.com/office/drawing/2014/main" id="{701D872A-81F0-3ABA-DC0B-E52C93815A2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8" name="Kombinationstegning 7">
              <a:extLst>
                <a:ext uri="{FF2B5EF4-FFF2-40B4-BE49-F238E27FC236}">
                  <a16:creationId xmlns:a16="http://schemas.microsoft.com/office/drawing/2014/main" id="{2BE5F938-48CD-7293-5AFC-8FB7A8D2985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0" name="Kombinationstegning 9">
              <a:extLst>
                <a:ext uri="{FF2B5EF4-FFF2-40B4-BE49-F238E27FC236}">
                  <a16:creationId xmlns:a16="http://schemas.microsoft.com/office/drawing/2014/main" id="{E7459184-5A8C-989B-7E83-3F8D947D72F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1" name="Kombinationstegning 10">
              <a:extLst>
                <a:ext uri="{FF2B5EF4-FFF2-40B4-BE49-F238E27FC236}">
                  <a16:creationId xmlns:a16="http://schemas.microsoft.com/office/drawing/2014/main" id="{9FB67933-F9B2-72DF-A937-E86F3EC113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2" name="Kombinationstegning 11">
              <a:extLst>
                <a:ext uri="{FF2B5EF4-FFF2-40B4-BE49-F238E27FC236}">
                  <a16:creationId xmlns:a16="http://schemas.microsoft.com/office/drawing/2014/main" id="{350851D0-15D3-C830-CF50-EE5EA48A587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3" name="Kombinationstegning 12">
              <a:extLst>
                <a:ext uri="{FF2B5EF4-FFF2-40B4-BE49-F238E27FC236}">
                  <a16:creationId xmlns:a16="http://schemas.microsoft.com/office/drawing/2014/main" id="{294CEAF4-6233-56B4-2268-E27ABEF78E7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4" name="Kombinationstegning 13">
              <a:extLst>
                <a:ext uri="{FF2B5EF4-FFF2-40B4-BE49-F238E27FC236}">
                  <a16:creationId xmlns:a16="http://schemas.microsoft.com/office/drawing/2014/main" id="{F8D30673-481A-F856-2065-23A81A7F1B2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5" name="Kombinationstegning 14">
              <a:extLst>
                <a:ext uri="{FF2B5EF4-FFF2-40B4-BE49-F238E27FC236}">
                  <a16:creationId xmlns:a16="http://schemas.microsoft.com/office/drawing/2014/main" id="{2126D866-49A4-7EA3-0C63-8B79EE478B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6" name="Kombinationstegning 15">
              <a:extLst>
                <a:ext uri="{FF2B5EF4-FFF2-40B4-BE49-F238E27FC236}">
                  <a16:creationId xmlns:a16="http://schemas.microsoft.com/office/drawing/2014/main" id="{248BC8A5-F71B-870D-FBE5-C3F3C7D5A21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7" name="Kombinationstegning 16">
              <a:extLst>
                <a:ext uri="{FF2B5EF4-FFF2-40B4-BE49-F238E27FC236}">
                  <a16:creationId xmlns:a16="http://schemas.microsoft.com/office/drawing/2014/main" id="{0B1A2742-1A35-6FDC-CC12-D1689266F2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9" name="Kombinationstegning 18">
              <a:extLst>
                <a:ext uri="{FF2B5EF4-FFF2-40B4-BE49-F238E27FC236}">
                  <a16:creationId xmlns:a16="http://schemas.microsoft.com/office/drawing/2014/main" id="{5E47F353-3F3F-FA4C-80A1-D17390F9951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0" name="Kombinationstegning 19">
              <a:extLst>
                <a:ext uri="{FF2B5EF4-FFF2-40B4-BE49-F238E27FC236}">
                  <a16:creationId xmlns:a16="http://schemas.microsoft.com/office/drawing/2014/main" id="{0876A5F3-925C-D268-AECD-C7EA58167A7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1" name="Kombinationstegning 20">
              <a:extLst>
                <a:ext uri="{FF2B5EF4-FFF2-40B4-BE49-F238E27FC236}">
                  <a16:creationId xmlns:a16="http://schemas.microsoft.com/office/drawing/2014/main" id="{D01790C7-5228-1AB4-4D69-E4229E239E0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2" name="Kombinationstegning 21">
              <a:extLst>
                <a:ext uri="{FF2B5EF4-FFF2-40B4-BE49-F238E27FC236}">
                  <a16:creationId xmlns:a16="http://schemas.microsoft.com/office/drawing/2014/main" id="{BB24E10E-246C-823E-D924-5BA8DC1DA14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0236443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Forside mørk gul - normal grafik">
    <p:bg>
      <p:bgPr>
        <a:solidFill>
          <a:srgbClr val="FFCC00"/>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CFE98B06-F5CF-6811-9BF4-0BEEE24307E8}"/>
              </a:ext>
            </a:extLst>
          </p:cNvPr>
          <p:cNvSpPr/>
          <p:nvPr userDrawn="1"/>
        </p:nvSpPr>
        <p:spPr>
          <a:xfrm>
            <a:off x="-5079" y="-6858"/>
            <a:ext cx="12198222" cy="6864856"/>
          </a:xfrm>
          <a:custGeom>
            <a:avLst/>
            <a:gdLst>
              <a:gd name="connsiteX0" fmla="*/ 12000736 w 12198222"/>
              <a:gd name="connsiteY0" fmla="*/ 5252846 h 6864856"/>
              <a:gd name="connsiteX1" fmla="*/ 12198222 w 12198222"/>
              <a:gd name="connsiteY1" fmla="*/ 5583046 h 6864856"/>
              <a:gd name="connsiteX2" fmla="*/ 12198222 w 12198222"/>
              <a:gd name="connsiteY2" fmla="*/ 5838824 h 6864856"/>
              <a:gd name="connsiteX3" fmla="*/ 11892660 w 12198222"/>
              <a:gd name="connsiteY3" fmla="*/ 5319394 h 6864856"/>
              <a:gd name="connsiteX4" fmla="*/ 11241785 w 12198222"/>
              <a:gd name="connsiteY4" fmla="*/ 4134103 h 6864856"/>
              <a:gd name="connsiteX5" fmla="*/ 11633707 w 12198222"/>
              <a:gd name="connsiteY5" fmla="*/ 4685156 h 6864856"/>
              <a:gd name="connsiteX6" fmla="*/ 11528551 w 12198222"/>
              <a:gd name="connsiteY6" fmla="*/ 4756403 h 6864856"/>
              <a:gd name="connsiteX7" fmla="*/ 11139931 w 12198222"/>
              <a:gd name="connsiteY7" fmla="*/ 4209922 h 6864856"/>
              <a:gd name="connsiteX8" fmla="*/ 0 w 12198222"/>
              <a:gd name="connsiteY8" fmla="*/ 3698111 h 6864856"/>
              <a:gd name="connsiteX9" fmla="*/ 1482852 w 12198222"/>
              <a:gd name="connsiteY9" fmla="*/ 4207127 h 6864856"/>
              <a:gd name="connsiteX10" fmla="*/ 5093843 w 12198222"/>
              <a:gd name="connsiteY10" fmla="*/ 6639813 h 6864856"/>
              <a:gd name="connsiteX11" fmla="*/ 5312917 w 12198222"/>
              <a:gd name="connsiteY11" fmla="*/ 6864856 h 6864856"/>
              <a:gd name="connsiteX12" fmla="*/ 5137022 w 12198222"/>
              <a:gd name="connsiteY12" fmla="*/ 6864856 h 6864856"/>
              <a:gd name="connsiteX13" fmla="*/ 5004180 w 12198222"/>
              <a:gd name="connsiteY13" fmla="*/ 6729601 h 6864856"/>
              <a:gd name="connsiteX14" fmla="*/ 1433449 w 12198222"/>
              <a:gd name="connsiteY14" fmla="*/ 4324094 h 6864856"/>
              <a:gd name="connsiteX15" fmla="*/ 0 w 12198222"/>
              <a:gd name="connsiteY15" fmla="*/ 3829683 h 6864856"/>
              <a:gd name="connsiteX16" fmla="*/ 10386948 w 12198222"/>
              <a:gd name="connsiteY16" fmla="*/ 3086099 h 6864856"/>
              <a:gd name="connsiteX17" fmla="*/ 10387075 w 12198222"/>
              <a:gd name="connsiteY17" fmla="*/ 3086226 h 6864856"/>
              <a:gd name="connsiteX18" fmla="*/ 10825987 w 12198222"/>
              <a:gd name="connsiteY18" fmla="*/ 3600830 h 6864856"/>
              <a:gd name="connsiteX19" fmla="*/ 10727562 w 12198222"/>
              <a:gd name="connsiteY19" fmla="*/ 3681094 h 6864856"/>
              <a:gd name="connsiteX20" fmla="*/ 10292206 w 12198222"/>
              <a:gd name="connsiteY20" fmla="*/ 3170681 h 6864856"/>
              <a:gd name="connsiteX21" fmla="*/ 9443083 w 12198222"/>
              <a:gd name="connsiteY21" fmla="*/ 2116961 h 6864856"/>
              <a:gd name="connsiteX22" fmla="*/ 9925683 w 12198222"/>
              <a:gd name="connsiteY22" fmla="*/ 2591179 h 6864856"/>
              <a:gd name="connsiteX23" fmla="*/ 9925556 w 12198222"/>
              <a:gd name="connsiteY23" fmla="*/ 2591179 h 6864856"/>
              <a:gd name="connsiteX24" fmla="*/ 9834624 w 12198222"/>
              <a:gd name="connsiteY24" fmla="*/ 2679826 h 6864856"/>
              <a:gd name="connsiteX25" fmla="*/ 9356088 w 12198222"/>
              <a:gd name="connsiteY25" fmla="*/ 2209417 h 6864856"/>
              <a:gd name="connsiteX26" fmla="*/ 8417812 w 12198222"/>
              <a:gd name="connsiteY26" fmla="*/ 1234058 h 6864856"/>
              <a:gd name="connsiteX27" fmla="*/ 8940290 w 12198222"/>
              <a:gd name="connsiteY27" fmla="*/ 1664207 h 6864856"/>
              <a:gd name="connsiteX28" fmla="*/ 8857360 w 12198222"/>
              <a:gd name="connsiteY28" fmla="*/ 1760473 h 6864856"/>
              <a:gd name="connsiteX29" fmla="*/ 8339199 w 12198222"/>
              <a:gd name="connsiteY29" fmla="*/ 1333880 h 6864856"/>
              <a:gd name="connsiteX30" fmla="*/ 7318501 w 12198222"/>
              <a:gd name="connsiteY30" fmla="*/ 444498 h 6864856"/>
              <a:gd name="connsiteX31" fmla="*/ 7876920 w 12198222"/>
              <a:gd name="connsiteY31" fmla="*/ 827149 h 6864856"/>
              <a:gd name="connsiteX32" fmla="*/ 7802879 w 12198222"/>
              <a:gd name="connsiteY32" fmla="*/ 930273 h 6864856"/>
              <a:gd name="connsiteX33" fmla="*/ 7249032 w 12198222"/>
              <a:gd name="connsiteY33" fmla="*/ 550797 h 6864856"/>
              <a:gd name="connsiteX34" fmla="*/ 6337299 w 12198222"/>
              <a:gd name="connsiteY34" fmla="*/ 0 h 6864856"/>
              <a:gd name="connsiteX35" fmla="*/ 6595109 w 12198222"/>
              <a:gd name="connsiteY35" fmla="*/ 0 h 6864856"/>
              <a:gd name="connsiteX36" fmla="*/ 6743572 w 12198222"/>
              <a:gd name="connsiteY36" fmla="*/ 86741 h 6864856"/>
              <a:gd name="connsiteX37" fmla="*/ 6743572 w 12198222"/>
              <a:gd name="connsiteY37" fmla="*/ 86868 h 6864856"/>
              <a:gd name="connsiteX38" fmla="*/ 6678929 w 12198222"/>
              <a:gd name="connsiteY38" fmla="*/ 196088 h 6864856"/>
              <a:gd name="connsiteX39" fmla="*/ 6337299 w 12198222"/>
              <a:gd name="connsiteY39" fmla="*/ 0 h 686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98222" h="6864856">
                <a:moveTo>
                  <a:pt x="12000736" y="5252846"/>
                </a:moveTo>
                <a:cubicBezTo>
                  <a:pt x="12067666" y="5361558"/>
                  <a:pt x="12133579" y="5472048"/>
                  <a:pt x="12198222" y="5583046"/>
                </a:cubicBezTo>
                <a:lnTo>
                  <a:pt x="12198222" y="5838824"/>
                </a:lnTo>
                <a:cubicBezTo>
                  <a:pt x="12100050" y="5664199"/>
                  <a:pt x="11997561" y="5489701"/>
                  <a:pt x="11892660" y="5319394"/>
                </a:cubicBezTo>
                <a:close/>
                <a:moveTo>
                  <a:pt x="11241785" y="4134103"/>
                </a:moveTo>
                <a:cubicBezTo>
                  <a:pt x="11375897" y="4314062"/>
                  <a:pt x="11507723" y="4499482"/>
                  <a:pt x="11633707" y="4685156"/>
                </a:cubicBezTo>
                <a:lnTo>
                  <a:pt x="11528551" y="4756403"/>
                </a:lnTo>
                <a:cubicBezTo>
                  <a:pt x="11403710" y="4572253"/>
                  <a:pt x="11272900" y="4388484"/>
                  <a:pt x="11139931" y="4209922"/>
                </a:cubicBezTo>
                <a:close/>
                <a:moveTo>
                  <a:pt x="0" y="3698111"/>
                </a:moveTo>
                <a:cubicBezTo>
                  <a:pt x="503555" y="3832604"/>
                  <a:pt x="998474" y="4002403"/>
                  <a:pt x="1482852" y="4207127"/>
                </a:cubicBezTo>
                <a:cubicBezTo>
                  <a:pt x="2835656" y="4778881"/>
                  <a:pt x="4050538" y="5597396"/>
                  <a:pt x="5093843" y="6639813"/>
                </a:cubicBezTo>
                <a:cubicBezTo>
                  <a:pt x="5168010" y="6713853"/>
                  <a:pt x="5241035" y="6789038"/>
                  <a:pt x="5312917" y="6864856"/>
                </a:cubicBezTo>
                <a:lnTo>
                  <a:pt x="5137022" y="6864856"/>
                </a:lnTo>
                <a:cubicBezTo>
                  <a:pt x="5093080" y="6819517"/>
                  <a:pt x="5048885" y="6774305"/>
                  <a:pt x="5004180" y="6729601"/>
                </a:cubicBezTo>
                <a:cubicBezTo>
                  <a:pt x="3972433" y="5698742"/>
                  <a:pt x="2771140" y="4889371"/>
                  <a:pt x="1433449" y="4324094"/>
                </a:cubicBezTo>
                <a:cubicBezTo>
                  <a:pt x="964946" y="4126101"/>
                  <a:pt x="486664" y="3961255"/>
                  <a:pt x="0" y="3829683"/>
                </a:cubicBezTo>
                <a:close/>
                <a:moveTo>
                  <a:pt x="10386948" y="3086099"/>
                </a:moveTo>
                <a:lnTo>
                  <a:pt x="10387075" y="3086226"/>
                </a:lnTo>
                <a:cubicBezTo>
                  <a:pt x="10536427" y="3253739"/>
                  <a:pt x="10684128" y="3426967"/>
                  <a:pt x="10825987" y="3600830"/>
                </a:cubicBezTo>
                <a:lnTo>
                  <a:pt x="10727562" y="3681094"/>
                </a:lnTo>
                <a:cubicBezTo>
                  <a:pt x="10586846" y="3508628"/>
                  <a:pt x="10440415" y="3336797"/>
                  <a:pt x="10292206" y="3170681"/>
                </a:cubicBezTo>
                <a:close/>
                <a:moveTo>
                  <a:pt x="9443083" y="2116961"/>
                </a:moveTo>
                <a:cubicBezTo>
                  <a:pt x="9606660" y="2270758"/>
                  <a:pt x="9768965" y="2430270"/>
                  <a:pt x="9925683" y="2591179"/>
                </a:cubicBezTo>
                <a:lnTo>
                  <a:pt x="9925556" y="2591179"/>
                </a:lnTo>
                <a:lnTo>
                  <a:pt x="9834624" y="2679826"/>
                </a:lnTo>
                <a:cubicBezTo>
                  <a:pt x="9679303" y="2520186"/>
                  <a:pt x="9518267" y="2361944"/>
                  <a:pt x="9356088" y="2209417"/>
                </a:cubicBezTo>
                <a:close/>
                <a:moveTo>
                  <a:pt x="8417812" y="1234058"/>
                </a:moveTo>
                <a:cubicBezTo>
                  <a:pt x="8594342" y="1372996"/>
                  <a:pt x="8770110" y="1517649"/>
                  <a:pt x="8940290" y="1664207"/>
                </a:cubicBezTo>
                <a:lnTo>
                  <a:pt x="8857360" y="1760473"/>
                </a:lnTo>
                <a:cubicBezTo>
                  <a:pt x="8688576" y="1615185"/>
                  <a:pt x="8514205" y="1471675"/>
                  <a:pt x="8339199" y="1333880"/>
                </a:cubicBezTo>
                <a:close/>
                <a:moveTo>
                  <a:pt x="7318501" y="444498"/>
                </a:moveTo>
                <a:cubicBezTo>
                  <a:pt x="7506460" y="567307"/>
                  <a:pt x="7694294" y="696085"/>
                  <a:pt x="7876920" y="827149"/>
                </a:cubicBezTo>
                <a:lnTo>
                  <a:pt x="7802879" y="930273"/>
                </a:lnTo>
                <a:cubicBezTo>
                  <a:pt x="7621777" y="800352"/>
                  <a:pt x="7435468" y="672590"/>
                  <a:pt x="7249032" y="550797"/>
                </a:cubicBezTo>
                <a:close/>
                <a:moveTo>
                  <a:pt x="6337299" y="0"/>
                </a:moveTo>
                <a:lnTo>
                  <a:pt x="6595109" y="0"/>
                </a:lnTo>
                <a:cubicBezTo>
                  <a:pt x="6644893" y="28702"/>
                  <a:pt x="6694423" y="57658"/>
                  <a:pt x="6743572" y="86741"/>
                </a:cubicBezTo>
                <a:lnTo>
                  <a:pt x="6743572" y="86868"/>
                </a:lnTo>
                <a:lnTo>
                  <a:pt x="6678929" y="196088"/>
                </a:lnTo>
                <a:cubicBezTo>
                  <a:pt x="6566407" y="129413"/>
                  <a:pt x="6452107" y="64008"/>
                  <a:pt x="6337299" y="0"/>
                </a:cubicBezTo>
                <a:close/>
              </a:path>
            </a:pathLst>
          </a:custGeom>
          <a:solidFill>
            <a:srgbClr val="FFF3D4"/>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4" name="Gruppe 3">
            <a:extLst>
              <a:ext uri="{FF2B5EF4-FFF2-40B4-BE49-F238E27FC236}">
                <a16:creationId xmlns:a16="http://schemas.microsoft.com/office/drawing/2014/main" id="{CED92D80-8FD3-45BB-7C5E-521465174A70}"/>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1DCC51A7-FFE6-4FB8-9C9E-F3D821E26EF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5520C2-E8D6-5A59-8A51-2E7AFDB89B0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7B71F1AF-9556-2A79-02A3-678B40A5300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9ECCAA0-66D4-5BDE-1311-ABB47436C57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0E0B98D-00FF-2FFE-59DB-DF2E263204E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5A25494-CFBD-58F7-51D8-6344479A80E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435AC9E-B73A-FD81-DA08-30FF9A3B221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544D6EF-0B9F-E0BB-DBDA-3E602DD7E86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17B96E3-BE28-C4B7-A65E-BBF48D09BF2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4182348-2235-1E95-FB0B-BE2981FB9D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D8E87A2C-FF03-09F4-BA57-E805326DC5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DE8BFCA-E8FA-50E0-77FC-574DC6A724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4105C15-0187-0A27-A71E-C8B0216712A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1222442-37D6-65E8-CBB8-AAB613FC65D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15CDFEF-EF29-B310-E2B4-A48AC106852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72A69BC-62A0-75E2-A7BD-EAEBE460A6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AFE9791-ECCC-3C04-8BD5-5764C8FF2A6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474F9355-45F9-89EA-F4A2-C2CBD6CE1354}"/>
              </a:ext>
            </a:extLst>
          </p:cNvPr>
          <p:cNvSpPr>
            <a:spLocks noGrp="1"/>
          </p:cNvSpPr>
          <p:nvPr>
            <p:ph type="dt" sz="half" idx="11"/>
          </p:nvPr>
        </p:nvSpPr>
        <p:spPr/>
        <p:txBody>
          <a:bodyPr/>
          <a:lstStyle>
            <a:lvl1pPr>
              <a:defRPr>
                <a:solidFill>
                  <a:schemeClr val="bg2"/>
                </a:solidFill>
              </a:defRPr>
            </a:lvl1pPr>
          </a:lstStyle>
          <a:p>
            <a:fld id="{AC0B04C4-DF99-9B4C-93AB-23F634DE7FBF}" type="datetime1">
              <a:rPr lang="da-DK" smtClean="0"/>
              <a:t>07-05-2024</a:t>
            </a:fld>
            <a:endParaRPr lang="da-DK" dirty="0"/>
          </a:p>
        </p:txBody>
      </p:sp>
      <p:sp>
        <p:nvSpPr>
          <p:cNvPr id="26" name="Pladsholder til sidefod 25">
            <a:extLst>
              <a:ext uri="{FF2B5EF4-FFF2-40B4-BE49-F238E27FC236}">
                <a16:creationId xmlns:a16="http://schemas.microsoft.com/office/drawing/2014/main" id="{815BCF26-8B6E-384B-D8B7-1213F07D2B90}"/>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5EE1C3B4-749D-B34C-46ED-87A77A9DA17C}"/>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6254945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Forside mørk gul - mellem grafik">
    <p:bg>
      <p:bgPr>
        <a:solidFill>
          <a:srgbClr val="FFCC00"/>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426732C6-183C-0DF1-BEA7-FAC6B6EF5F91}"/>
              </a:ext>
            </a:extLst>
          </p:cNvPr>
          <p:cNvSpPr>
            <a:spLocks noChangeAspect="1"/>
          </p:cNvSpPr>
          <p:nvPr userDrawn="1"/>
        </p:nvSpPr>
        <p:spPr>
          <a:xfrm>
            <a:off x="1167360" y="0"/>
            <a:ext cx="11024640" cy="6858000"/>
          </a:xfrm>
          <a:custGeom>
            <a:avLst/>
            <a:gdLst>
              <a:gd name="connsiteX0" fmla="*/ 4365579 w 7035236"/>
              <a:gd name="connsiteY0" fmla="*/ 1387940 h 4376347"/>
              <a:gd name="connsiteX1" fmla="*/ 4622392 w 7035236"/>
              <a:gd name="connsiteY1" fmla="*/ 2155788 h 4376347"/>
              <a:gd name="connsiteX2" fmla="*/ 2821138 w 7035236"/>
              <a:gd name="connsiteY2" fmla="*/ 2973833 h 4376347"/>
              <a:gd name="connsiteX3" fmla="*/ 2411792 w 7035236"/>
              <a:gd name="connsiteY3" fmla="*/ 2275289 h 4376347"/>
              <a:gd name="connsiteX4" fmla="*/ 2411711 w 7035236"/>
              <a:gd name="connsiteY4" fmla="*/ 2275289 h 4376347"/>
              <a:gd name="connsiteX5" fmla="*/ 4365579 w 7035236"/>
              <a:gd name="connsiteY5" fmla="*/ 1387940 h 4376347"/>
              <a:gd name="connsiteX6" fmla="*/ 7035236 w 7035236"/>
              <a:gd name="connsiteY6" fmla="*/ 870265 h 4376347"/>
              <a:gd name="connsiteX7" fmla="*/ 7035236 w 7035236"/>
              <a:gd name="connsiteY7" fmla="*/ 1681509 h 4376347"/>
              <a:gd name="connsiteX8" fmla="*/ 6160922 w 7035236"/>
              <a:gd name="connsiteY8" fmla="*/ 1779069 h 4376347"/>
              <a:gd name="connsiteX9" fmla="*/ 6034054 w 7035236"/>
              <a:gd name="connsiteY9" fmla="*/ 979483 h 4376347"/>
              <a:gd name="connsiteX10" fmla="*/ 7035236 w 7035236"/>
              <a:gd name="connsiteY10" fmla="*/ 870265 h 4376347"/>
              <a:gd name="connsiteX11" fmla="*/ 2555258 w 7035236"/>
              <a:gd name="connsiteY11" fmla="*/ 0 h 4376347"/>
              <a:gd name="connsiteX12" fmla="*/ 3492803 w 7035236"/>
              <a:gd name="connsiteY12" fmla="*/ 0 h 4376347"/>
              <a:gd name="connsiteX13" fmla="*/ 1348511 w 7035236"/>
              <a:gd name="connsiteY13" fmla="*/ 3672540 h 4376347"/>
              <a:gd name="connsiteX14" fmla="*/ 1526791 w 7035236"/>
              <a:gd name="connsiteY14" fmla="*/ 3885390 h 4376347"/>
              <a:gd name="connsiteX15" fmla="*/ 985071 w 7035236"/>
              <a:gd name="connsiteY15" fmla="*/ 4376347 h 4376347"/>
              <a:gd name="connsiteX16" fmla="*/ 0 w 7035236"/>
              <a:gd name="connsiteY16" fmla="*/ 4376347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35236" h="4376347">
                <a:moveTo>
                  <a:pt x="4365579" y="1387940"/>
                </a:moveTo>
                <a:lnTo>
                  <a:pt x="4622392" y="2155788"/>
                </a:lnTo>
                <a:cubicBezTo>
                  <a:pt x="3995823" y="2365319"/>
                  <a:pt x="3389738" y="2640592"/>
                  <a:pt x="2821138" y="2973833"/>
                </a:cubicBezTo>
                <a:lnTo>
                  <a:pt x="2411792" y="2275289"/>
                </a:lnTo>
                <a:lnTo>
                  <a:pt x="2411711" y="2275289"/>
                </a:lnTo>
                <a:cubicBezTo>
                  <a:pt x="3028564" y="1913791"/>
                  <a:pt x="3685980" y="1615202"/>
                  <a:pt x="4365579" y="1387940"/>
                </a:cubicBezTo>
                <a:close/>
                <a:moveTo>
                  <a:pt x="7035236" y="870265"/>
                </a:moveTo>
                <a:lnTo>
                  <a:pt x="7035236" y="1681509"/>
                </a:lnTo>
                <a:cubicBezTo>
                  <a:pt x="6742395" y="1700697"/>
                  <a:pt x="6450039" y="1733163"/>
                  <a:pt x="6160922" y="1779069"/>
                </a:cubicBezTo>
                <a:lnTo>
                  <a:pt x="6034054" y="979483"/>
                </a:lnTo>
                <a:cubicBezTo>
                  <a:pt x="6365029" y="926939"/>
                  <a:pt x="6699971" y="890506"/>
                  <a:pt x="7035236" y="870265"/>
                </a:cubicBezTo>
                <a:close/>
                <a:moveTo>
                  <a:pt x="2555258" y="0"/>
                </a:moveTo>
                <a:lnTo>
                  <a:pt x="3492803" y="0"/>
                </a:lnTo>
                <a:lnTo>
                  <a:pt x="1348511" y="3672540"/>
                </a:lnTo>
                <a:lnTo>
                  <a:pt x="1526791" y="3885390"/>
                </a:lnTo>
                <a:cubicBezTo>
                  <a:pt x="1340658" y="4041243"/>
                  <a:pt x="1159302" y="4205921"/>
                  <a:pt x="985071" y="4376347"/>
                </a:cubicBezTo>
                <a:lnTo>
                  <a:pt x="0" y="4376347"/>
                </a:lnTo>
                <a:close/>
              </a:path>
            </a:pathLst>
          </a:custGeom>
          <a:solidFill>
            <a:srgbClr val="FFF3D4"/>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5" name="Gruppe 4">
            <a:extLst>
              <a:ext uri="{FF2B5EF4-FFF2-40B4-BE49-F238E27FC236}">
                <a16:creationId xmlns:a16="http://schemas.microsoft.com/office/drawing/2014/main" id="{8D6A3E99-2640-7AA4-8BCF-6AB267350A3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BD664F62-16B1-7821-5DF7-6AB140D9602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53B6DD9F-3D6D-FF1A-C739-8716C34BF39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E76E92B-898C-8E32-CEC3-90F41025669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D7BD91D-DBE6-A9D3-E2B9-D0BF6FF7E6E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10FDB91-909E-8D88-DD14-5BAA16A7D87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21172D1-0F77-068A-F8A3-B3D49B18B8E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FFB4647-9FB0-FB4F-01CB-E559B4933AE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6878252-22BB-4D25-B5EF-76FE1C62296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07C1650-D6AC-8F6F-B96E-0519B002C44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AD88B42-8300-1BFE-0931-D942FF66665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0DC3535-9BB9-8DC1-E2E9-C1F522AC26E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EE1E15-6F09-1809-13CF-7124CC0439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505EBE3-3DC3-D453-6572-2C8C57DBB9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CB4DBBA-0614-3BD0-CC14-C3D4F55C9E3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7C61D60-B32F-3566-2C15-464B199B971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64B4DA2-8E2E-AD58-71BC-A46F2B05986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66A2DC7-BC3C-6CED-C511-68C535CE28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3B357BBE-B133-5A8D-3AE7-54370F64725C}"/>
              </a:ext>
            </a:extLst>
          </p:cNvPr>
          <p:cNvSpPr>
            <a:spLocks noGrp="1"/>
          </p:cNvSpPr>
          <p:nvPr>
            <p:ph type="dt" sz="half" idx="11"/>
          </p:nvPr>
        </p:nvSpPr>
        <p:spPr/>
        <p:txBody>
          <a:bodyPr/>
          <a:lstStyle>
            <a:lvl1pPr>
              <a:defRPr>
                <a:solidFill>
                  <a:schemeClr val="bg2"/>
                </a:solidFill>
              </a:defRPr>
            </a:lvl1pPr>
          </a:lstStyle>
          <a:p>
            <a:fld id="{606FAB41-6066-7F47-8EC1-55DBFDE6241D}" type="datetime1">
              <a:rPr lang="da-DK" smtClean="0"/>
              <a:t>07-05-2024</a:t>
            </a:fld>
            <a:endParaRPr lang="da-DK" dirty="0"/>
          </a:p>
        </p:txBody>
      </p:sp>
      <p:sp>
        <p:nvSpPr>
          <p:cNvPr id="26" name="Pladsholder til sidefod 25">
            <a:extLst>
              <a:ext uri="{FF2B5EF4-FFF2-40B4-BE49-F238E27FC236}">
                <a16:creationId xmlns:a16="http://schemas.microsoft.com/office/drawing/2014/main" id="{18FF9B80-D6B6-BB1E-583F-F4E4F706F72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2CEA9210-3752-F13E-BEDB-212B30E78AFD}"/>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dirty="0"/>
          </a:p>
        </p:txBody>
      </p:sp>
    </p:spTree>
    <p:extLst>
      <p:ext uri="{BB962C8B-B14F-4D97-AF65-F5344CB8AC3E}">
        <p14:creationId xmlns:p14="http://schemas.microsoft.com/office/powerpoint/2010/main" val="337857932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Forside mørk gul - stor grafik">
    <p:bg>
      <p:bgPr>
        <a:solidFill>
          <a:srgbClr val="FFCC00"/>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C8A0687D-0FED-DB55-E2A0-7E303EEF0923}"/>
              </a:ext>
            </a:extLst>
          </p:cNvPr>
          <p:cNvSpPr/>
          <p:nvPr userDrawn="1"/>
        </p:nvSpPr>
        <p:spPr>
          <a:xfrm flipH="1" flipV="1">
            <a:off x="-6223" y="0"/>
            <a:ext cx="12198223" cy="6864858"/>
          </a:xfrm>
          <a:custGeom>
            <a:avLst/>
            <a:gdLst>
              <a:gd name="connsiteX0" fmla="*/ 4148582 w 12198223"/>
              <a:gd name="connsiteY0" fmla="*/ 3202051 h 6864858"/>
              <a:gd name="connsiteX1" fmla="*/ 6550406 w 12198223"/>
              <a:gd name="connsiteY1" fmla="*/ 6159627 h 6864858"/>
              <a:gd name="connsiteX2" fmla="*/ 5651881 w 12198223"/>
              <a:gd name="connsiteY2" fmla="*/ 6864858 h 6864858"/>
              <a:gd name="connsiteX3" fmla="*/ 0 w 12198223"/>
              <a:gd name="connsiteY3" fmla="*/ 6864858 h 6864858"/>
              <a:gd name="connsiteX4" fmla="*/ 0 w 12198223"/>
              <a:gd name="connsiteY4" fmla="*/ 6042660 h 6864858"/>
              <a:gd name="connsiteX5" fmla="*/ 4148582 w 12198223"/>
              <a:gd name="connsiteY5" fmla="*/ 3202051 h 6864858"/>
              <a:gd name="connsiteX6" fmla="*/ 8190992 w 12198223"/>
              <a:gd name="connsiteY6" fmla="*/ 0 h 6864858"/>
              <a:gd name="connsiteX7" fmla="*/ 12198223 w 12198223"/>
              <a:gd name="connsiteY7" fmla="*/ 0 h 6864858"/>
              <a:gd name="connsiteX8" fmla="*/ 12198223 w 12198223"/>
              <a:gd name="connsiteY8" fmla="*/ 356870 h 6864858"/>
              <a:gd name="connsiteX9" fmla="*/ 10679430 w 12198223"/>
              <a:gd name="connsiteY9" fmla="*/ 219964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4148582" y="3202051"/>
                </a:moveTo>
                <a:lnTo>
                  <a:pt x="6550406" y="6159627"/>
                </a:lnTo>
                <a:cubicBezTo>
                  <a:pt x="6254877" y="6399657"/>
                  <a:pt x="5955284" y="6634734"/>
                  <a:pt x="5651881" y="6864858"/>
                </a:cubicBezTo>
                <a:lnTo>
                  <a:pt x="0" y="6864858"/>
                </a:lnTo>
                <a:lnTo>
                  <a:pt x="0" y="6042660"/>
                </a:lnTo>
                <a:cubicBezTo>
                  <a:pt x="1455039" y="5211826"/>
                  <a:pt x="2846070" y="4259707"/>
                  <a:pt x="4148582" y="3202051"/>
                </a:cubicBezTo>
                <a:close/>
                <a:moveTo>
                  <a:pt x="8190992" y="0"/>
                </a:moveTo>
                <a:lnTo>
                  <a:pt x="12198223" y="0"/>
                </a:lnTo>
                <a:lnTo>
                  <a:pt x="12198223" y="356870"/>
                </a:lnTo>
                <a:cubicBezTo>
                  <a:pt x="11713210" y="988441"/>
                  <a:pt x="11206480" y="1603375"/>
                  <a:pt x="10679430" y="2199640"/>
                </a:cubicBezTo>
                <a:close/>
              </a:path>
            </a:pathLst>
          </a:custGeom>
          <a:solidFill>
            <a:srgbClr val="FFF3D4"/>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4C5FD88F-64B1-93F5-645D-1EB79D364290}"/>
              </a:ext>
            </a:extLst>
          </p:cNvPr>
          <p:cNvSpPr>
            <a:spLocks noGrp="1"/>
          </p:cNvSpPr>
          <p:nvPr>
            <p:ph type="dt" sz="half" idx="11"/>
          </p:nvPr>
        </p:nvSpPr>
        <p:spPr/>
        <p:txBody>
          <a:bodyPr/>
          <a:lstStyle>
            <a:lvl1pPr>
              <a:defRPr>
                <a:solidFill>
                  <a:schemeClr val="bg2"/>
                </a:solidFill>
              </a:defRPr>
            </a:lvl1pPr>
          </a:lstStyle>
          <a:p>
            <a:fld id="{B5A64589-08AE-8043-8036-8FAA8EEC0FBB}" type="datetime1">
              <a:rPr lang="da-DK" smtClean="0"/>
              <a:t>07-05-2024</a:t>
            </a:fld>
            <a:endParaRPr lang="da-DK" dirty="0"/>
          </a:p>
        </p:txBody>
      </p:sp>
      <p:sp>
        <p:nvSpPr>
          <p:cNvPr id="10" name="Pladsholder til sidefod 9">
            <a:extLst>
              <a:ext uri="{FF2B5EF4-FFF2-40B4-BE49-F238E27FC236}">
                <a16:creationId xmlns:a16="http://schemas.microsoft.com/office/drawing/2014/main" id="{CA19332D-84C1-1D66-0164-43FF2568197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4EF01381-C3FF-A306-9440-AC2F76386AB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5" name="Gruppe 4">
            <a:extLst>
              <a:ext uri="{FF2B5EF4-FFF2-40B4-BE49-F238E27FC236}">
                <a16:creationId xmlns:a16="http://schemas.microsoft.com/office/drawing/2014/main" id="{9B53DEBC-C3BD-B256-8C7E-8EB46868698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05A8BA3-942D-22E2-F43B-2C14921ED9F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FD7D6EF-C3BF-F9B3-90B3-F4C4A419D2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ABA98CD6-3083-973F-2FAA-E3B4E5DAA1F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92AF2597-07A3-4C07-2966-6E8CDB2CC2E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F85B63CB-FAC5-2C3E-B427-5C5849295B4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16EF7AE-D336-1FB0-D885-0F7EFF8B5BCB}"/>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70D9098-EAA6-1E2B-3E7E-D0602E32AB6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6DF41785-A637-77DE-D740-D932C012F22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5" name="Kombinationstegning 34">
              <a:extLst>
                <a:ext uri="{FF2B5EF4-FFF2-40B4-BE49-F238E27FC236}">
                  <a16:creationId xmlns:a16="http://schemas.microsoft.com/office/drawing/2014/main" id="{87B2FFAB-59C2-B317-3A98-1130F60C064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CA54BD25-7CAD-BBDB-F0B6-20812DFDF1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D5DC474A-0E60-5656-BB1B-7105B867E57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089CBF4-8630-CD19-8222-645AA06248D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06F1A906-F584-67CB-22BA-E4A6E92D3A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0" name="Kombinationstegning 39">
              <a:extLst>
                <a:ext uri="{FF2B5EF4-FFF2-40B4-BE49-F238E27FC236}">
                  <a16:creationId xmlns:a16="http://schemas.microsoft.com/office/drawing/2014/main" id="{2D6F8E4C-32FE-E537-16EF-71A2B686EB8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20A399E7-C802-01D8-25EF-7A3F2828065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6DC01150-BB60-4BD2-6871-8E6655EAA60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E15338E6-7DD3-97FE-88C6-020427CD33E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56752483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Forside lys gul m lille billede - normal grafik">
    <p:bg>
      <p:bgPr>
        <a:solidFill>
          <a:srgbClr val="FFF3D7"/>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CFE0F170-50EC-A863-B652-7AE785980922}"/>
              </a:ext>
            </a:extLst>
          </p:cNvPr>
          <p:cNvSpPr/>
          <p:nvPr userDrawn="1"/>
        </p:nvSpPr>
        <p:spPr>
          <a:xfrm flipH="1">
            <a:off x="0" y="0"/>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FFFAEF"/>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A8457D8-7395-84C6-A1CA-0C78089C0C20}"/>
              </a:ext>
            </a:extLst>
          </p:cNvPr>
          <p:cNvSpPr>
            <a:spLocks noGrp="1"/>
          </p:cNvSpPr>
          <p:nvPr>
            <p:ph type="dt" sz="half" idx="19"/>
          </p:nvPr>
        </p:nvSpPr>
        <p:spPr/>
        <p:txBody>
          <a:bodyPr/>
          <a:lstStyle>
            <a:lvl1pPr>
              <a:defRPr>
                <a:solidFill>
                  <a:schemeClr val="tx2"/>
                </a:solidFill>
              </a:defRPr>
            </a:lvl1pPr>
          </a:lstStyle>
          <a:p>
            <a:fld id="{FB046AC4-FB83-5142-BEB8-FFAE26253DD7}" type="datetime1">
              <a:rPr lang="da-DK" smtClean="0"/>
              <a:t>07-05-2024</a:t>
            </a:fld>
            <a:endParaRPr lang="da-DK" dirty="0"/>
          </a:p>
        </p:txBody>
      </p:sp>
      <p:sp>
        <p:nvSpPr>
          <p:cNvPr id="27" name="Pladsholder til sidefod 26">
            <a:extLst>
              <a:ext uri="{FF2B5EF4-FFF2-40B4-BE49-F238E27FC236}">
                <a16:creationId xmlns:a16="http://schemas.microsoft.com/office/drawing/2014/main" id="{65818E75-55DD-7CAD-2A22-C8A6D5AC7947}"/>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55372EA-6B8A-584A-BDE7-2DD7AA9287F1}"/>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2B6FC7F9-E4E8-1DD7-5809-23F09B63A3D3}"/>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686ED2D5-0882-E834-5DB4-E6658777686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819CFBD-9E64-0A93-D7C8-A80351283B5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7CD92B6B-236C-E1E8-5B74-D8B4022775E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081320B-4A09-C084-8C13-481FA602BB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AA90ECE-54C9-412F-2225-113E568AEB4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11026C52-C52F-9A60-E552-D27CB7F7CB0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74342E1-B956-7C99-7B94-E0BBBAFF05F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886BDDC-CFF6-792D-D902-1581470A2A2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B453685F-22EE-BA0C-BA20-B033C5F804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FBB498D3-2196-73B2-6962-026D42F9A23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FF773BF-1827-5C7D-BDE5-12B91E1BF73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91A5B52-85D7-1AF0-6BB1-942CF338023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57D25E2C-94AF-3EF6-E906-E3DA971DE23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A745AAEB-691B-F718-10F8-0A8F0B11F40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CB664A36-4B33-D314-C252-A450E419E04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F9957F5E-5B1C-0ACF-5DC5-0055EC2D95B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1E51F512-84CB-4732-61B5-6E3C8BC4E2E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98861515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Forside lys gul m lille billede - mellem grafik">
    <p:bg>
      <p:bgPr>
        <a:solidFill>
          <a:srgbClr val="FFF3D7"/>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D0B6E0AA-F8D8-67DE-CCB7-7D991907439D}"/>
              </a:ext>
            </a:extLst>
          </p:cNvPr>
          <p:cNvSpPr>
            <a:spLocks noChangeAspect="1"/>
          </p:cNvSpPr>
          <p:nvPr userDrawn="1"/>
        </p:nvSpPr>
        <p:spPr>
          <a:xfrm>
            <a:off x="0" y="0"/>
            <a:ext cx="10685128" cy="6858000"/>
          </a:xfrm>
          <a:custGeom>
            <a:avLst/>
            <a:gdLst>
              <a:gd name="connsiteX0" fmla="*/ 81 w 6818581"/>
              <a:gd name="connsiteY0" fmla="*/ 2174167 h 4376347"/>
              <a:gd name="connsiteX1" fmla="*/ 2643912 w 6818581"/>
              <a:gd name="connsiteY1" fmla="*/ 4376347 h 4376347"/>
              <a:gd name="connsiteX2" fmla="*/ 1505417 w 6818581"/>
              <a:gd name="connsiteY2" fmla="*/ 4376347 h 4376347"/>
              <a:gd name="connsiteX3" fmla="*/ 81 w 6818581"/>
              <a:gd name="connsiteY3" fmla="*/ 3122481 h 4376347"/>
              <a:gd name="connsiteX4" fmla="*/ 0 w 6818581"/>
              <a:gd name="connsiteY4" fmla="*/ 1134527 h 4376347"/>
              <a:gd name="connsiteX5" fmla="*/ 1340253 w 6818581"/>
              <a:gd name="connsiteY5" fmla="*/ 1249575 h 4376347"/>
              <a:gd name="connsiteX6" fmla="*/ 1341306 w 6818581"/>
              <a:gd name="connsiteY6" fmla="*/ 1249575 h 4376347"/>
              <a:gd name="connsiteX7" fmla="*/ 1534078 w 6818581"/>
              <a:gd name="connsiteY7" fmla="*/ 1247227 h 4376347"/>
              <a:gd name="connsiteX8" fmla="*/ 1552051 w 6818581"/>
              <a:gd name="connsiteY8" fmla="*/ 1975646 h 4376347"/>
              <a:gd name="connsiteX9" fmla="*/ 1341306 w 6818581"/>
              <a:gd name="connsiteY9" fmla="*/ 1978237 h 4376347"/>
              <a:gd name="connsiteX10" fmla="*/ 1341225 w 6818581"/>
              <a:gd name="connsiteY10" fmla="*/ 1978237 h 4376347"/>
              <a:gd name="connsiteX11" fmla="*/ 1340172 w 6818581"/>
              <a:gd name="connsiteY11" fmla="*/ 1978237 h 4376347"/>
              <a:gd name="connsiteX12" fmla="*/ 0 w 6818581"/>
              <a:gd name="connsiteY12" fmla="*/ 1872986 h 4376347"/>
              <a:gd name="connsiteX13" fmla="*/ 4385739 w 6818581"/>
              <a:gd name="connsiteY13" fmla="*/ 636608 h 4376347"/>
              <a:gd name="connsiteX14" fmla="*/ 4668136 w 6818581"/>
              <a:gd name="connsiteY14" fmla="*/ 1308354 h 4376347"/>
              <a:gd name="connsiteX15" fmla="*/ 2966628 w 6818581"/>
              <a:gd name="connsiteY15" fmla="*/ 1823275 h 4376347"/>
              <a:gd name="connsiteX16" fmla="*/ 2828992 w 6818581"/>
              <a:gd name="connsiteY16" fmla="*/ 1107729 h 4376347"/>
              <a:gd name="connsiteX17" fmla="*/ 4385739 w 6818581"/>
              <a:gd name="connsiteY17" fmla="*/ 636608 h 4376347"/>
              <a:gd name="connsiteX18" fmla="*/ 5591432 w 6818581"/>
              <a:gd name="connsiteY18" fmla="*/ 0 h 4376347"/>
              <a:gd name="connsiteX19" fmla="*/ 5591432 w 6818581"/>
              <a:gd name="connsiteY19" fmla="*/ 81 h 4376347"/>
              <a:gd name="connsiteX20" fmla="*/ 6818581 w 6818581"/>
              <a:gd name="connsiteY20" fmla="*/ 81 h 4376347"/>
              <a:gd name="connsiteX21" fmla="*/ 5929693 w 6818581"/>
              <a:gd name="connsiteY21" fmla="*/ 648914 h 4376347"/>
              <a:gd name="connsiteX22" fmla="*/ 5539211 w 6818581"/>
              <a:gd name="connsiteY22" fmla="*/ 33680 h 4376347"/>
              <a:gd name="connsiteX23" fmla="*/ 5591432 w 6818581"/>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18581" h="4376347">
                <a:moveTo>
                  <a:pt x="81" y="2174167"/>
                </a:moveTo>
                <a:lnTo>
                  <a:pt x="2643912" y="4376347"/>
                </a:lnTo>
                <a:lnTo>
                  <a:pt x="1505417" y="4376347"/>
                </a:lnTo>
                <a:lnTo>
                  <a:pt x="81" y="3122481"/>
                </a:lnTo>
                <a:close/>
                <a:moveTo>
                  <a:pt x="0" y="1134527"/>
                </a:moveTo>
                <a:cubicBezTo>
                  <a:pt x="441327" y="1210875"/>
                  <a:pt x="891802" y="1249575"/>
                  <a:pt x="1340253" y="1249575"/>
                </a:cubicBezTo>
                <a:lnTo>
                  <a:pt x="1341306" y="1249575"/>
                </a:lnTo>
                <a:cubicBezTo>
                  <a:pt x="1405185" y="1249575"/>
                  <a:pt x="1469955" y="1248765"/>
                  <a:pt x="1534078" y="1247227"/>
                </a:cubicBezTo>
                <a:lnTo>
                  <a:pt x="1552051" y="1975646"/>
                </a:lnTo>
                <a:cubicBezTo>
                  <a:pt x="1482019" y="1977347"/>
                  <a:pt x="1411096" y="1978237"/>
                  <a:pt x="1341306" y="1978237"/>
                </a:cubicBezTo>
                <a:lnTo>
                  <a:pt x="1341225" y="1978237"/>
                </a:lnTo>
                <a:lnTo>
                  <a:pt x="1340172" y="1978237"/>
                </a:lnTo>
                <a:cubicBezTo>
                  <a:pt x="892207" y="1978237"/>
                  <a:pt x="442379" y="1942857"/>
                  <a:pt x="0" y="1872986"/>
                </a:cubicBezTo>
                <a:close/>
                <a:moveTo>
                  <a:pt x="4385739" y="636608"/>
                </a:moveTo>
                <a:lnTo>
                  <a:pt x="4668136" y="1308354"/>
                </a:lnTo>
                <a:cubicBezTo>
                  <a:pt x="4122206" y="1537802"/>
                  <a:pt x="3549720" y="1711061"/>
                  <a:pt x="2966628" y="1823275"/>
                </a:cubicBezTo>
                <a:lnTo>
                  <a:pt x="2828992" y="1107729"/>
                </a:lnTo>
                <a:cubicBezTo>
                  <a:pt x="3362616" y="1005068"/>
                  <a:pt x="3886362" y="846544"/>
                  <a:pt x="4385739" y="636608"/>
                </a:cubicBezTo>
                <a:close/>
                <a:moveTo>
                  <a:pt x="5591432" y="0"/>
                </a:moveTo>
                <a:lnTo>
                  <a:pt x="5591432" y="81"/>
                </a:lnTo>
                <a:lnTo>
                  <a:pt x="6818581" y="81"/>
                </a:lnTo>
                <a:cubicBezTo>
                  <a:pt x="6536183" y="235520"/>
                  <a:pt x="6238970" y="452661"/>
                  <a:pt x="5929693" y="648914"/>
                </a:cubicBezTo>
                <a:lnTo>
                  <a:pt x="5539211" y="33680"/>
                </a:lnTo>
                <a:cubicBezTo>
                  <a:pt x="5556699" y="22589"/>
                  <a:pt x="5574025" y="11254"/>
                  <a:pt x="5591432" y="0"/>
                </a:cubicBezTo>
                <a:close/>
              </a:path>
            </a:pathLst>
          </a:custGeom>
          <a:solidFill>
            <a:srgbClr val="FFFAEF"/>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8" name="Pladsholder til dato 27">
            <a:extLst>
              <a:ext uri="{FF2B5EF4-FFF2-40B4-BE49-F238E27FC236}">
                <a16:creationId xmlns:a16="http://schemas.microsoft.com/office/drawing/2014/main" id="{7E98ACB1-A8AA-6AC8-551C-BA0FCEFCE86A}"/>
              </a:ext>
            </a:extLst>
          </p:cNvPr>
          <p:cNvSpPr>
            <a:spLocks noGrp="1"/>
          </p:cNvSpPr>
          <p:nvPr>
            <p:ph type="dt" sz="half" idx="19"/>
          </p:nvPr>
        </p:nvSpPr>
        <p:spPr/>
        <p:txBody>
          <a:bodyPr/>
          <a:lstStyle>
            <a:lvl1pPr>
              <a:defRPr>
                <a:solidFill>
                  <a:schemeClr val="tx2"/>
                </a:solidFill>
              </a:defRPr>
            </a:lvl1pPr>
          </a:lstStyle>
          <a:p>
            <a:fld id="{0F42BD48-EA34-4444-B4B8-1374BA63BB67}" type="datetime1">
              <a:rPr lang="da-DK" smtClean="0"/>
              <a:t>07-05-2024</a:t>
            </a:fld>
            <a:endParaRPr lang="da-DK" dirty="0"/>
          </a:p>
        </p:txBody>
      </p:sp>
      <p:sp>
        <p:nvSpPr>
          <p:cNvPr id="29" name="Pladsholder til sidefod 28">
            <a:extLst>
              <a:ext uri="{FF2B5EF4-FFF2-40B4-BE49-F238E27FC236}">
                <a16:creationId xmlns:a16="http://schemas.microsoft.com/office/drawing/2014/main" id="{CC9020C1-9DED-6753-D8E9-11030227FB9C}"/>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30" name="Pladsholder til slidenummer 29">
            <a:extLst>
              <a:ext uri="{FF2B5EF4-FFF2-40B4-BE49-F238E27FC236}">
                <a16:creationId xmlns:a16="http://schemas.microsoft.com/office/drawing/2014/main" id="{3320725D-0A50-083D-18F7-B06A1D673F70}"/>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A59F1A88-DC42-01DD-0369-71A3F315CF9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541F9DB-6E93-42E6-07C9-0AF293AE83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06CEAFF5-74AE-2147-7FA7-9B13898DB944}"/>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5B2E364C-9CE8-8BA3-48D5-2303597A68B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160C058F-923D-ABFC-9A65-7BB5C572F09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262D9A92-AD50-C978-EFEB-32F410CD8E1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B8B477E-C92B-93BB-B690-96FBFE59A8C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E6FBF9C-B8DD-21F9-57B6-8BE5F3134B2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8FC43D1A-BF0F-D912-627A-50B60CDCD3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29AD1D5F-58DE-6F1A-386B-CF62628D1CA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D3984A93-5109-BBA6-F338-F33A35024C4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2E4713FC-FB4F-5E38-0B1F-BEC215B77C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653794B8-644B-A1A9-E8E1-ABADE4A097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1B34FC95-544E-50B1-2DAB-6D658952AEA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1C4E3CE0-E3E4-8DF1-D056-8D8D3A5D67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800C779D-171A-27F6-60B9-2F508F65996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59851A50-1912-F2F1-62F3-5F570084205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6BCB9881-72D4-1C08-D667-DBDC3A8CDB0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9021558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Forside lys gul m lille billede - stor grafik">
    <p:bg>
      <p:bgPr>
        <a:solidFill>
          <a:srgbClr val="FFF3D7"/>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AE85E6DB-7E15-71EF-3D19-4148C5EE80AA}"/>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FFAEF"/>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558E5DF-6DEE-41F7-D1AB-82AF4BD32976}"/>
              </a:ext>
            </a:extLst>
          </p:cNvPr>
          <p:cNvSpPr>
            <a:spLocks noGrp="1"/>
          </p:cNvSpPr>
          <p:nvPr>
            <p:ph type="dt" sz="half" idx="19"/>
          </p:nvPr>
        </p:nvSpPr>
        <p:spPr/>
        <p:txBody>
          <a:bodyPr/>
          <a:lstStyle>
            <a:lvl1pPr>
              <a:defRPr>
                <a:solidFill>
                  <a:schemeClr val="tx2"/>
                </a:solidFill>
              </a:defRPr>
            </a:lvl1pPr>
          </a:lstStyle>
          <a:p>
            <a:fld id="{49B18010-A3FA-0047-92A1-F6F92A76A763}" type="datetime1">
              <a:rPr lang="da-DK" smtClean="0"/>
              <a:t>07-05-2024</a:t>
            </a:fld>
            <a:endParaRPr lang="da-DK" dirty="0"/>
          </a:p>
        </p:txBody>
      </p:sp>
      <p:sp>
        <p:nvSpPr>
          <p:cNvPr id="27" name="Pladsholder til sidefod 26">
            <a:extLst>
              <a:ext uri="{FF2B5EF4-FFF2-40B4-BE49-F238E27FC236}">
                <a16:creationId xmlns:a16="http://schemas.microsoft.com/office/drawing/2014/main" id="{3EE54873-2391-4D6B-5BEF-37F1C1FF2B02}"/>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47AACC0-05C4-907F-D87B-727BB21483B9}"/>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B1C46DEB-1429-20B8-B16D-A87D0F5F8E0C}"/>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BB556DD7-1BA7-3BAF-58F5-5D0435BE597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6AACD719-9841-3D48-D038-BFBE3BE704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5E945E7-2AC3-5E94-FE78-A28F1AC0A42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84937415-8DB3-5693-DF5F-519F8B5F6A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3B4D3798-4BC1-A752-11AE-157DEFDDC1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D4198DC-C146-DEA4-5E28-408F79E41B7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755A40B7-634D-4F54-CC0C-A61B813FCDC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52F60C38-649B-1C1D-8350-3194E79B302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CC893087-0EAF-3527-0B7E-5BA6DF69AE6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1D018FB-7E4A-9619-06FC-9257C74C115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745785F5-9D7F-3B0D-F1CB-8F75580A6D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2E6600A-9354-CE9B-672D-B0418EB90B1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022FA0C0-94E5-E968-3CA8-319E677FB19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629D3E1C-C148-008D-E529-BA75A186206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BD1A9EBB-CC64-2683-07C0-D26F328BBCD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1491EF16-0223-5328-5D16-DA3094644EE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7BC77C83-763F-3B87-9B8B-7E1896E3629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52037947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Forside mørk gul m lille billede - normal grafik">
    <p:bg>
      <p:bgPr>
        <a:solidFill>
          <a:srgbClr val="FFCC00"/>
        </a:solidFill>
        <a:effectLst/>
      </p:bgPr>
    </p:bg>
    <p:spTree>
      <p:nvGrpSpPr>
        <p:cNvPr id="1" name=""/>
        <p:cNvGrpSpPr/>
        <p:nvPr/>
      </p:nvGrpSpPr>
      <p:grpSpPr>
        <a:xfrm>
          <a:off x="0" y="0"/>
          <a:ext cx="0" cy="0"/>
          <a:chOff x="0" y="0"/>
          <a:chExt cx="0" cy="0"/>
        </a:xfrm>
      </p:grpSpPr>
      <p:grpSp>
        <p:nvGrpSpPr>
          <p:cNvPr id="6" name="Gruppe 5">
            <a:extLst>
              <a:ext uri="{FF2B5EF4-FFF2-40B4-BE49-F238E27FC236}">
                <a16:creationId xmlns:a16="http://schemas.microsoft.com/office/drawing/2014/main" id="{34098A1C-0A7B-8CCB-2803-152198BDBBF7}"/>
              </a:ext>
            </a:extLst>
          </p:cNvPr>
          <p:cNvGrpSpPr/>
          <p:nvPr userDrawn="1"/>
        </p:nvGrpSpPr>
        <p:grpSpPr>
          <a:xfrm>
            <a:off x="19050" y="-6858"/>
            <a:ext cx="12174092" cy="6864984"/>
            <a:chOff x="19050" y="-6858"/>
            <a:chExt cx="12174092" cy="6864984"/>
          </a:xfrm>
          <a:solidFill>
            <a:srgbClr val="FFF3D4">
              <a:alpha val="50000"/>
            </a:srgbClr>
          </a:solidFill>
        </p:grpSpPr>
        <p:sp>
          <p:nvSpPr>
            <p:cNvPr id="29" name="Kombinationstegning 28">
              <a:extLst>
                <a:ext uri="{FF2B5EF4-FFF2-40B4-BE49-F238E27FC236}">
                  <a16:creationId xmlns:a16="http://schemas.microsoft.com/office/drawing/2014/main" id="{0651B616-59DA-A84D-437D-21547AACC615}"/>
                </a:ext>
              </a:extLst>
            </p:cNvPr>
            <p:cNvSpPr/>
            <p:nvPr userDrawn="1"/>
          </p:nvSpPr>
          <p:spPr>
            <a:xfrm rot="18774601">
              <a:off x="6411031" y="16315"/>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4549ACE1-7C8F-497F-E7C9-B05A6BD7C77F}"/>
                </a:ext>
              </a:extLst>
            </p:cNvPr>
            <p:cNvSpPr/>
            <p:nvPr userDrawn="1"/>
          </p:nvSpPr>
          <p:spPr>
            <a:xfrm>
              <a:off x="2598801" y="-6858"/>
              <a:ext cx="4536941" cy="6864858"/>
            </a:xfrm>
            <a:custGeom>
              <a:avLst/>
              <a:gdLst>
                <a:gd name="connsiteX0" fmla="*/ 4125849 w 4536941"/>
                <a:gd name="connsiteY0" fmla="*/ 4163187 h 6864858"/>
                <a:gd name="connsiteX1" fmla="*/ 3038221 w 4536941"/>
                <a:gd name="connsiteY1" fmla="*/ 2647950 h 6864858"/>
                <a:gd name="connsiteX2" fmla="*/ 613410 w 4536941"/>
                <a:gd name="connsiteY2" fmla="*/ 393700 h 6864858"/>
                <a:gd name="connsiteX3" fmla="*/ 129794 w 4536941"/>
                <a:gd name="connsiteY3" fmla="*/ 0 h 6864858"/>
                <a:gd name="connsiteX4" fmla="*/ 0 w 4536941"/>
                <a:gd name="connsiteY4" fmla="*/ 0 h 6864858"/>
                <a:gd name="connsiteX5" fmla="*/ 562991 w 4536941"/>
                <a:gd name="connsiteY5" fmla="*/ 447929 h 6864858"/>
                <a:gd name="connsiteX6" fmla="*/ 2987802 w 4536941"/>
                <a:gd name="connsiteY6" fmla="*/ 2702179 h 6864858"/>
                <a:gd name="connsiteX7" fmla="*/ 4058285 w 4536941"/>
                <a:gd name="connsiteY7" fmla="*/ 4193413 h 6864858"/>
                <a:gd name="connsiteX8" fmla="*/ 4459859 w 4536941"/>
                <a:gd name="connsiteY8" fmla="*/ 5919597 h 6864858"/>
                <a:gd name="connsiteX9" fmla="*/ 4397756 w 4536941"/>
                <a:gd name="connsiteY9" fmla="*/ 6864858 h 6864858"/>
                <a:gd name="connsiteX10" fmla="*/ 4472813 w 4536941"/>
                <a:gd name="connsiteY10" fmla="*/ 6864858 h 6864858"/>
                <a:gd name="connsiteX11" fmla="*/ 4533773 w 4536941"/>
                <a:gd name="connsiteY11" fmla="*/ 5916930 h 6864858"/>
                <a:gd name="connsiteX12" fmla="*/ 4125722 w 4536941"/>
                <a:gd name="connsiteY12" fmla="*/ 4163187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6941" h="6864858">
                  <a:moveTo>
                    <a:pt x="4125849" y="4163187"/>
                  </a:moveTo>
                  <a:cubicBezTo>
                    <a:pt x="3868547" y="3589528"/>
                    <a:pt x="3502533" y="3079750"/>
                    <a:pt x="3038221" y="2647950"/>
                  </a:cubicBezTo>
                  <a:lnTo>
                    <a:pt x="613410" y="393700"/>
                  </a:lnTo>
                  <a:cubicBezTo>
                    <a:pt x="459867" y="250952"/>
                    <a:pt x="298323" y="119761"/>
                    <a:pt x="129794" y="0"/>
                  </a:cubicBezTo>
                  <a:lnTo>
                    <a:pt x="0" y="0"/>
                  </a:lnTo>
                  <a:cubicBezTo>
                    <a:pt x="197485" y="133604"/>
                    <a:pt x="385572" y="282956"/>
                    <a:pt x="562991" y="447929"/>
                  </a:cubicBezTo>
                  <a:lnTo>
                    <a:pt x="2987802" y="2702179"/>
                  </a:lnTo>
                  <a:cubicBezTo>
                    <a:pt x="3444875" y="3127121"/>
                    <a:pt x="3805047" y="3628898"/>
                    <a:pt x="4058285" y="4193413"/>
                  </a:cubicBezTo>
                  <a:cubicBezTo>
                    <a:pt x="4302887" y="4738751"/>
                    <a:pt x="4438015" y="5319522"/>
                    <a:pt x="4459859" y="5919597"/>
                  </a:cubicBezTo>
                  <a:cubicBezTo>
                    <a:pt x="4471543" y="6238621"/>
                    <a:pt x="4450461" y="6554470"/>
                    <a:pt x="4397756" y="6864858"/>
                  </a:cubicBezTo>
                  <a:lnTo>
                    <a:pt x="4472813" y="6864858"/>
                  </a:lnTo>
                  <a:cubicBezTo>
                    <a:pt x="4524756" y="6553581"/>
                    <a:pt x="4545457" y="6236843"/>
                    <a:pt x="4533773" y="5916930"/>
                  </a:cubicBezTo>
                  <a:cubicBezTo>
                    <a:pt x="4511548" y="5307330"/>
                    <a:pt x="4374261" y="4717288"/>
                    <a:pt x="4125722" y="4163187"/>
                  </a:cubicBezTo>
                  <a:close/>
                </a:path>
              </a:pathLst>
            </a:custGeom>
            <a:grpFill/>
            <a:ln w="12700"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EFF4C3CC-E869-872C-1D69-2B1EA2EBE6D9}"/>
                </a:ext>
              </a:extLst>
            </p:cNvPr>
            <p:cNvSpPr/>
            <p:nvPr userDrawn="1"/>
          </p:nvSpPr>
          <p:spPr>
            <a:xfrm>
              <a:off x="19050" y="3959733"/>
              <a:ext cx="3117469" cy="2898266"/>
            </a:xfrm>
            <a:custGeom>
              <a:avLst/>
              <a:gdLst>
                <a:gd name="connsiteX0" fmla="*/ 0 w 3117469"/>
                <a:gd name="connsiteY0" fmla="*/ 100965 h 2898266"/>
                <a:gd name="connsiteX1" fmla="*/ 3008757 w 3117469"/>
                <a:gd name="connsiteY1" fmla="*/ 2898267 h 2898266"/>
                <a:gd name="connsiteX2" fmla="*/ 3117469 w 3117469"/>
                <a:gd name="connsiteY2" fmla="*/ 2898267 h 2898266"/>
                <a:gd name="connsiteX3" fmla="*/ 0 w 3117469"/>
                <a:gd name="connsiteY3" fmla="*/ 0 h 2898266"/>
                <a:gd name="connsiteX4" fmla="*/ 0 w 3117469"/>
                <a:gd name="connsiteY4" fmla="*/ 100965 h 2898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7469" h="2898266">
                  <a:moveTo>
                    <a:pt x="0" y="100965"/>
                  </a:moveTo>
                  <a:lnTo>
                    <a:pt x="3008757" y="2898267"/>
                  </a:lnTo>
                  <a:lnTo>
                    <a:pt x="3117469" y="2898267"/>
                  </a:lnTo>
                  <a:lnTo>
                    <a:pt x="0" y="0"/>
                  </a:lnTo>
                  <a:lnTo>
                    <a:pt x="0" y="100965"/>
                  </a:lnTo>
                  <a:close/>
                </a:path>
              </a:pathLst>
            </a:custGeom>
            <a:grpFill/>
            <a:ln w="12700"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149AA25A-F947-6DF1-F219-D1A3DEC30DFC}"/>
                </a:ext>
              </a:extLst>
            </p:cNvPr>
            <p:cNvSpPr/>
            <p:nvPr userDrawn="1"/>
          </p:nvSpPr>
          <p:spPr>
            <a:xfrm>
              <a:off x="10790808" y="5349494"/>
              <a:ext cx="1402334" cy="1508505"/>
            </a:xfrm>
            <a:custGeom>
              <a:avLst/>
              <a:gdLst>
                <a:gd name="connsiteX0" fmla="*/ 0 w 1402334"/>
                <a:gd name="connsiteY0" fmla="*/ 1508506 h 1508505"/>
                <a:gd name="connsiteX1" fmla="*/ 100965 w 1402334"/>
                <a:gd name="connsiteY1" fmla="*/ 1508506 h 1508505"/>
                <a:gd name="connsiteX2" fmla="*/ 1402335 w 1402334"/>
                <a:gd name="connsiteY2" fmla="*/ 108712 h 1508505"/>
                <a:gd name="connsiteX3" fmla="*/ 1402335 w 1402334"/>
                <a:gd name="connsiteY3" fmla="*/ 0 h 1508505"/>
                <a:gd name="connsiteX4" fmla="*/ 0 w 1402334"/>
                <a:gd name="connsiteY4" fmla="*/ 1508506 h 15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334" h="1508505">
                  <a:moveTo>
                    <a:pt x="0" y="1508506"/>
                  </a:moveTo>
                  <a:lnTo>
                    <a:pt x="100965" y="1508506"/>
                  </a:lnTo>
                  <a:lnTo>
                    <a:pt x="1402335" y="108712"/>
                  </a:lnTo>
                  <a:lnTo>
                    <a:pt x="1402335" y="0"/>
                  </a:lnTo>
                  <a:lnTo>
                    <a:pt x="0" y="1508506"/>
                  </a:lnTo>
                  <a:close/>
                </a:path>
              </a:pathLst>
            </a:custGeom>
            <a:grpFill/>
            <a:ln w="12700"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EEF797E9-B09F-EC7C-86E2-016B96136980}"/>
                </a:ext>
              </a:extLst>
            </p:cNvPr>
            <p:cNvSpPr/>
            <p:nvPr userDrawn="1"/>
          </p:nvSpPr>
          <p:spPr>
            <a:xfrm>
              <a:off x="9639934" y="5591302"/>
              <a:ext cx="81660" cy="280034"/>
            </a:xfrm>
            <a:custGeom>
              <a:avLst/>
              <a:gdLst>
                <a:gd name="connsiteX0" fmla="*/ 0 w 81660"/>
                <a:gd name="connsiteY0" fmla="*/ 3683 h 280034"/>
                <a:gd name="connsiteX1" fmla="*/ 7620 w 81660"/>
                <a:gd name="connsiteY1" fmla="*/ 280035 h 280034"/>
                <a:gd name="connsiteX2" fmla="*/ 81661 w 81660"/>
                <a:gd name="connsiteY2" fmla="*/ 279654 h 280034"/>
                <a:gd name="connsiteX3" fmla="*/ 73914 w 81660"/>
                <a:gd name="connsiteY3" fmla="*/ 0 h 280034"/>
                <a:gd name="connsiteX4" fmla="*/ 0 w 81660"/>
                <a:gd name="connsiteY4" fmla="*/ 3683 h 28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60" h="280034">
                  <a:moveTo>
                    <a:pt x="0" y="3683"/>
                  </a:moveTo>
                  <a:cubicBezTo>
                    <a:pt x="4572" y="95250"/>
                    <a:pt x="7112" y="188214"/>
                    <a:pt x="7620" y="280035"/>
                  </a:cubicBezTo>
                  <a:lnTo>
                    <a:pt x="81661" y="279654"/>
                  </a:lnTo>
                  <a:cubicBezTo>
                    <a:pt x="81153" y="186817"/>
                    <a:pt x="78486" y="92710"/>
                    <a:pt x="73914" y="0"/>
                  </a:cubicBezTo>
                  <a:lnTo>
                    <a:pt x="0" y="3683"/>
                  </a:lnTo>
                  <a:close/>
                </a:path>
              </a:pathLst>
            </a:custGeom>
            <a:grpFill/>
            <a:ln w="12700" cap="flat">
              <a:noFill/>
              <a:prstDash val="solid"/>
              <a:miter/>
            </a:ln>
          </p:spPr>
          <p:txBody>
            <a:bodyPr rtlCol="0" anchor="ctr"/>
            <a:lstStyle/>
            <a:p>
              <a:endParaRPr lang="da-DK"/>
            </a:p>
          </p:txBody>
        </p:sp>
        <p:sp>
          <p:nvSpPr>
            <p:cNvPr id="34" name="Kombinationstegning 33">
              <a:extLst>
                <a:ext uri="{FF2B5EF4-FFF2-40B4-BE49-F238E27FC236}">
                  <a16:creationId xmlns:a16="http://schemas.microsoft.com/office/drawing/2014/main" id="{2553609E-7C3D-01B0-1376-B60A6A744780}"/>
                </a:ext>
              </a:extLst>
            </p:cNvPr>
            <p:cNvSpPr/>
            <p:nvPr userDrawn="1"/>
          </p:nvSpPr>
          <p:spPr>
            <a:xfrm>
              <a:off x="8908033" y="2916808"/>
              <a:ext cx="191897" cy="281558"/>
            </a:xfrm>
            <a:custGeom>
              <a:avLst/>
              <a:gdLst>
                <a:gd name="connsiteX0" fmla="*/ 127 w 191897"/>
                <a:gd name="connsiteY0" fmla="*/ 34925 h 281558"/>
                <a:gd name="connsiteX1" fmla="*/ 125223 w 191897"/>
                <a:gd name="connsiteY1" fmla="*/ 281559 h 281558"/>
                <a:gd name="connsiteX2" fmla="*/ 191898 w 191897"/>
                <a:gd name="connsiteY2" fmla="*/ 249555 h 281558"/>
                <a:gd name="connsiteX3" fmla="*/ 65278 w 191897"/>
                <a:gd name="connsiteY3" fmla="*/ 0 h 281558"/>
                <a:gd name="connsiteX4" fmla="*/ 0 w 191897"/>
                <a:gd name="connsiteY4" fmla="*/ 34925 h 28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97" h="281558">
                  <a:moveTo>
                    <a:pt x="127" y="34925"/>
                  </a:moveTo>
                  <a:cubicBezTo>
                    <a:pt x="43435" y="115824"/>
                    <a:pt x="85598" y="198755"/>
                    <a:pt x="125223" y="281559"/>
                  </a:cubicBezTo>
                  <a:lnTo>
                    <a:pt x="191898" y="249555"/>
                  </a:lnTo>
                  <a:cubicBezTo>
                    <a:pt x="151765" y="165862"/>
                    <a:pt x="109093" y="81915"/>
                    <a:pt x="65278" y="0"/>
                  </a:cubicBezTo>
                  <a:lnTo>
                    <a:pt x="0" y="34925"/>
                  </a:lnTo>
                  <a:close/>
                </a:path>
              </a:pathLst>
            </a:custGeom>
            <a:grpFill/>
            <a:ln w="12700"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31F6749B-5C82-8966-7855-07E0FD9DAD1D}"/>
                </a:ext>
              </a:extLst>
            </p:cNvPr>
            <p:cNvSpPr/>
            <p:nvPr userDrawn="1"/>
          </p:nvSpPr>
          <p:spPr>
            <a:xfrm>
              <a:off x="9147302" y="3421253"/>
              <a:ext cx="172084" cy="285622"/>
            </a:xfrm>
            <a:custGeom>
              <a:avLst/>
              <a:gdLst>
                <a:gd name="connsiteX0" fmla="*/ 0 w 172084"/>
                <a:gd name="connsiteY0" fmla="*/ 28956 h 285622"/>
                <a:gd name="connsiteX1" fmla="*/ 102743 w 172084"/>
                <a:gd name="connsiteY1" fmla="*/ 285623 h 285622"/>
                <a:gd name="connsiteX2" fmla="*/ 172085 w 172084"/>
                <a:gd name="connsiteY2" fmla="*/ 259715 h 285622"/>
                <a:gd name="connsiteX3" fmla="*/ 68199 w 172084"/>
                <a:gd name="connsiteY3" fmla="*/ 0 h 285622"/>
                <a:gd name="connsiteX4" fmla="*/ 127 w 172084"/>
                <a:gd name="connsiteY4" fmla="*/ 28956 h 285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84" h="285622">
                  <a:moveTo>
                    <a:pt x="0" y="28956"/>
                  </a:moveTo>
                  <a:cubicBezTo>
                    <a:pt x="35941" y="113284"/>
                    <a:pt x="70485" y="199644"/>
                    <a:pt x="102743" y="285623"/>
                  </a:cubicBezTo>
                  <a:lnTo>
                    <a:pt x="172085" y="259715"/>
                  </a:lnTo>
                  <a:cubicBezTo>
                    <a:pt x="139446" y="172720"/>
                    <a:pt x="104521" y="85344"/>
                    <a:pt x="68199" y="0"/>
                  </a:cubicBezTo>
                  <a:lnTo>
                    <a:pt x="127" y="28956"/>
                  </a:lnTo>
                  <a:close/>
                </a:path>
              </a:pathLst>
            </a:custGeom>
            <a:grpFill/>
            <a:ln w="12700"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41C18E7F-EC15-5EA6-0052-14ABBE2620B9}"/>
                </a:ext>
              </a:extLst>
            </p:cNvPr>
            <p:cNvSpPr/>
            <p:nvPr userDrawn="1"/>
          </p:nvSpPr>
          <p:spPr>
            <a:xfrm>
              <a:off x="9488551" y="4484242"/>
              <a:ext cx="128651" cy="287273"/>
            </a:xfrm>
            <a:custGeom>
              <a:avLst/>
              <a:gdLst>
                <a:gd name="connsiteX0" fmla="*/ 72136 w 128651"/>
                <a:gd name="connsiteY0" fmla="*/ 0 h 287273"/>
                <a:gd name="connsiteX1" fmla="*/ 0 w 128651"/>
                <a:gd name="connsiteY1" fmla="*/ 16510 h 287273"/>
                <a:gd name="connsiteX2" fmla="*/ 55880 w 128651"/>
                <a:gd name="connsiteY2" fmla="*/ 287274 h 287273"/>
                <a:gd name="connsiteX3" fmla="*/ 128651 w 128651"/>
                <a:gd name="connsiteY3" fmla="*/ 273939 h 287273"/>
                <a:gd name="connsiteX4" fmla="*/ 72136 w 128651"/>
                <a:gd name="connsiteY4" fmla="*/ 0 h 287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1" h="287273">
                  <a:moveTo>
                    <a:pt x="72136" y="0"/>
                  </a:moveTo>
                  <a:lnTo>
                    <a:pt x="0" y="16510"/>
                  </a:lnTo>
                  <a:cubicBezTo>
                    <a:pt x="20574" y="105918"/>
                    <a:pt x="39370" y="196977"/>
                    <a:pt x="55880" y="287274"/>
                  </a:cubicBezTo>
                  <a:lnTo>
                    <a:pt x="128651" y="273939"/>
                  </a:lnTo>
                  <a:cubicBezTo>
                    <a:pt x="111887" y="182626"/>
                    <a:pt x="92837" y="90424"/>
                    <a:pt x="72136" y="0"/>
                  </a:cubicBezTo>
                  <a:close/>
                </a:path>
              </a:pathLst>
            </a:custGeom>
            <a:grpFill/>
            <a:ln w="12700"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806A2EF8-F31F-B5CD-4702-362E292C9735}"/>
                </a:ext>
              </a:extLst>
            </p:cNvPr>
            <p:cNvSpPr/>
            <p:nvPr userDrawn="1"/>
          </p:nvSpPr>
          <p:spPr>
            <a:xfrm>
              <a:off x="9588372" y="5034534"/>
              <a:ext cx="105536" cy="284733"/>
            </a:xfrm>
            <a:custGeom>
              <a:avLst/>
              <a:gdLst>
                <a:gd name="connsiteX0" fmla="*/ 31877 w 105536"/>
                <a:gd name="connsiteY0" fmla="*/ 284734 h 284733"/>
                <a:gd name="connsiteX1" fmla="*/ 105537 w 105536"/>
                <a:gd name="connsiteY1" fmla="*/ 277876 h 284733"/>
                <a:gd name="connsiteX2" fmla="*/ 73279 w 105536"/>
                <a:gd name="connsiteY2" fmla="*/ 0 h 284733"/>
                <a:gd name="connsiteX3" fmla="*/ 0 w 105536"/>
                <a:gd name="connsiteY3" fmla="*/ 10160 h 284733"/>
                <a:gd name="connsiteX4" fmla="*/ 31877 w 105536"/>
                <a:gd name="connsiteY4" fmla="*/ 284734 h 28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6" h="284733">
                  <a:moveTo>
                    <a:pt x="31877" y="284734"/>
                  </a:moveTo>
                  <a:lnTo>
                    <a:pt x="105537" y="277876"/>
                  </a:lnTo>
                  <a:cubicBezTo>
                    <a:pt x="96901" y="185547"/>
                    <a:pt x="85979" y="92075"/>
                    <a:pt x="73279" y="0"/>
                  </a:cubicBezTo>
                  <a:lnTo>
                    <a:pt x="0" y="10160"/>
                  </a:lnTo>
                  <a:cubicBezTo>
                    <a:pt x="12573" y="101092"/>
                    <a:pt x="23241" y="193548"/>
                    <a:pt x="31877" y="284734"/>
                  </a:cubicBezTo>
                  <a:close/>
                </a:path>
              </a:pathLst>
            </a:custGeom>
            <a:grpFill/>
            <a:ln w="12700"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DC270EF1-E3CB-2C31-1BED-FB4C8105EFC0}"/>
                </a:ext>
              </a:extLst>
            </p:cNvPr>
            <p:cNvSpPr/>
            <p:nvPr userDrawn="1"/>
          </p:nvSpPr>
          <p:spPr>
            <a:xfrm>
              <a:off x="9341231" y="3945128"/>
              <a:ext cx="151002" cy="287654"/>
            </a:xfrm>
            <a:custGeom>
              <a:avLst/>
              <a:gdLst>
                <a:gd name="connsiteX0" fmla="*/ 70358 w 151002"/>
                <a:gd name="connsiteY0" fmla="*/ 0 h 287654"/>
                <a:gd name="connsiteX1" fmla="*/ 0 w 151002"/>
                <a:gd name="connsiteY1" fmla="*/ 22860 h 287654"/>
                <a:gd name="connsiteX2" fmla="*/ 79628 w 151002"/>
                <a:gd name="connsiteY2" fmla="*/ 287655 h 287654"/>
                <a:gd name="connsiteX3" fmla="*/ 151002 w 151002"/>
                <a:gd name="connsiteY3" fmla="*/ 267970 h 287654"/>
                <a:gd name="connsiteX4" fmla="*/ 70485 w 151002"/>
                <a:gd name="connsiteY4" fmla="*/ 0 h 28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02" h="287654">
                  <a:moveTo>
                    <a:pt x="70358" y="0"/>
                  </a:moveTo>
                  <a:lnTo>
                    <a:pt x="0" y="22860"/>
                  </a:lnTo>
                  <a:cubicBezTo>
                    <a:pt x="28321" y="109982"/>
                    <a:pt x="55118" y="199136"/>
                    <a:pt x="79628" y="287655"/>
                  </a:cubicBezTo>
                  <a:lnTo>
                    <a:pt x="151002" y="267970"/>
                  </a:lnTo>
                  <a:cubicBezTo>
                    <a:pt x="126237" y="178435"/>
                    <a:pt x="99187" y="88265"/>
                    <a:pt x="70485" y="0"/>
                  </a:cubicBezTo>
                  <a:close/>
                </a:path>
              </a:pathLst>
            </a:custGeom>
            <a:grpFill/>
            <a:ln w="12700" cap="flat">
              <a:noFill/>
              <a:prstDash val="solid"/>
              <a:miter/>
            </a:ln>
          </p:spPr>
          <p:txBody>
            <a:bodyPr rtlCol="0" anchor="ctr"/>
            <a:lstStyle/>
            <a:p>
              <a:endParaRPr lang="da-DK"/>
            </a:p>
          </p:txBody>
        </p:sp>
        <p:sp>
          <p:nvSpPr>
            <p:cNvPr id="39" name="Kombinationstegning 38">
              <a:extLst>
                <a:ext uri="{FF2B5EF4-FFF2-40B4-BE49-F238E27FC236}">
                  <a16:creationId xmlns:a16="http://schemas.microsoft.com/office/drawing/2014/main" id="{0D508624-87E2-34A4-74DD-48971EAAE2E4}"/>
                </a:ext>
              </a:extLst>
            </p:cNvPr>
            <p:cNvSpPr/>
            <p:nvPr userDrawn="1"/>
          </p:nvSpPr>
          <p:spPr>
            <a:xfrm>
              <a:off x="7939658" y="1559305"/>
              <a:ext cx="241554" cy="255777"/>
            </a:xfrm>
            <a:custGeom>
              <a:avLst/>
              <a:gdLst>
                <a:gd name="connsiteX0" fmla="*/ 0 w 241554"/>
                <a:gd name="connsiteY0" fmla="*/ 50927 h 255777"/>
                <a:gd name="connsiteX1" fmla="*/ 185674 w 241554"/>
                <a:gd name="connsiteY1" fmla="*/ 255778 h 255777"/>
                <a:gd name="connsiteX2" fmla="*/ 241554 w 241554"/>
                <a:gd name="connsiteY2" fmla="*/ 207264 h 255777"/>
                <a:gd name="connsiteX3" fmla="*/ 53722 w 241554"/>
                <a:gd name="connsiteY3" fmla="*/ 0 h 255777"/>
                <a:gd name="connsiteX4" fmla="*/ 0 w 241554"/>
                <a:gd name="connsiteY4" fmla="*/ 50927 h 25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 h="255777">
                  <a:moveTo>
                    <a:pt x="0" y="50927"/>
                  </a:moveTo>
                  <a:cubicBezTo>
                    <a:pt x="63119" y="117602"/>
                    <a:pt x="125603" y="186563"/>
                    <a:pt x="185674" y="255778"/>
                  </a:cubicBezTo>
                  <a:lnTo>
                    <a:pt x="241554" y="207264"/>
                  </a:lnTo>
                  <a:cubicBezTo>
                    <a:pt x="180848" y="137160"/>
                    <a:pt x="117602" y="67437"/>
                    <a:pt x="53722" y="0"/>
                  </a:cubicBezTo>
                  <a:lnTo>
                    <a:pt x="0" y="50927"/>
                  </a:lnTo>
                  <a:close/>
                </a:path>
              </a:pathLst>
            </a:custGeom>
            <a:grpFill/>
            <a:ln w="12700"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2E573517-F359-4911-DA0D-01EA2CEEA0B4}"/>
                </a:ext>
              </a:extLst>
            </p:cNvPr>
            <p:cNvSpPr/>
            <p:nvPr userDrawn="1"/>
          </p:nvSpPr>
          <p:spPr>
            <a:xfrm>
              <a:off x="8301608" y="1982089"/>
              <a:ext cx="226948" cy="266572"/>
            </a:xfrm>
            <a:custGeom>
              <a:avLst/>
              <a:gdLst>
                <a:gd name="connsiteX0" fmla="*/ 127 w 226948"/>
                <a:gd name="connsiteY0" fmla="*/ 45974 h 266572"/>
                <a:gd name="connsiteX1" fmla="*/ 167005 w 226948"/>
                <a:gd name="connsiteY1" fmla="*/ 266573 h 266572"/>
                <a:gd name="connsiteX2" fmla="*/ 226949 w 226948"/>
                <a:gd name="connsiteY2" fmla="*/ 223266 h 266572"/>
                <a:gd name="connsiteX3" fmla="*/ 58039 w 226948"/>
                <a:gd name="connsiteY3" fmla="*/ 0 h 266572"/>
                <a:gd name="connsiteX4" fmla="*/ 0 w 226948"/>
                <a:gd name="connsiteY4" fmla="*/ 45974 h 26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48" h="266572">
                  <a:moveTo>
                    <a:pt x="127" y="45974"/>
                  </a:moveTo>
                  <a:cubicBezTo>
                    <a:pt x="57277" y="118110"/>
                    <a:pt x="113411" y="192278"/>
                    <a:pt x="167005" y="266573"/>
                  </a:cubicBezTo>
                  <a:lnTo>
                    <a:pt x="226949" y="223266"/>
                  </a:lnTo>
                  <a:cubicBezTo>
                    <a:pt x="172720" y="148082"/>
                    <a:pt x="115824" y="73025"/>
                    <a:pt x="58039" y="0"/>
                  </a:cubicBezTo>
                  <a:lnTo>
                    <a:pt x="0" y="45974"/>
                  </a:lnTo>
                  <a:close/>
                </a:path>
              </a:pathLst>
            </a:custGeom>
            <a:grpFill/>
            <a:ln w="12700"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9A48EB93-AA57-76F3-52CD-ED9C6BD6B1C9}"/>
                </a:ext>
              </a:extLst>
            </p:cNvPr>
            <p:cNvSpPr/>
            <p:nvPr userDrawn="1"/>
          </p:nvSpPr>
          <p:spPr>
            <a:xfrm>
              <a:off x="7542910" y="1169669"/>
              <a:ext cx="253619" cy="244094"/>
            </a:xfrm>
            <a:custGeom>
              <a:avLst/>
              <a:gdLst>
                <a:gd name="connsiteX0" fmla="*/ 50419 w 253619"/>
                <a:gd name="connsiteY0" fmla="*/ 0 h 244094"/>
                <a:gd name="connsiteX1" fmla="*/ 0 w 253619"/>
                <a:gd name="connsiteY1" fmla="*/ 54229 h 244094"/>
                <a:gd name="connsiteX2" fmla="*/ 108839 w 253619"/>
                <a:gd name="connsiteY2" fmla="*/ 155448 h 244094"/>
                <a:gd name="connsiteX3" fmla="*/ 202184 w 253619"/>
                <a:gd name="connsiteY3" fmla="*/ 244094 h 244094"/>
                <a:gd name="connsiteX4" fmla="*/ 253619 w 253619"/>
                <a:gd name="connsiteY4" fmla="*/ 190881 h 244094"/>
                <a:gd name="connsiteX5" fmla="*/ 159131 w 253619"/>
                <a:gd name="connsiteY5" fmla="*/ 101219 h 244094"/>
                <a:gd name="connsiteX6" fmla="*/ 50292 w 253619"/>
                <a:gd name="connsiteY6" fmla="*/ 0 h 2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19" h="244094">
                  <a:moveTo>
                    <a:pt x="50419" y="0"/>
                  </a:moveTo>
                  <a:lnTo>
                    <a:pt x="0" y="54229"/>
                  </a:lnTo>
                  <a:lnTo>
                    <a:pt x="108839" y="155448"/>
                  </a:lnTo>
                  <a:cubicBezTo>
                    <a:pt x="140208" y="184531"/>
                    <a:pt x="171577" y="214376"/>
                    <a:pt x="202184" y="244094"/>
                  </a:cubicBezTo>
                  <a:lnTo>
                    <a:pt x="253619" y="190881"/>
                  </a:lnTo>
                  <a:cubicBezTo>
                    <a:pt x="222631" y="160909"/>
                    <a:pt x="190881" y="130810"/>
                    <a:pt x="159131" y="101219"/>
                  </a:cubicBezTo>
                  <a:lnTo>
                    <a:pt x="50292" y="0"/>
                  </a:lnTo>
                  <a:close/>
                </a:path>
              </a:pathLst>
            </a:custGeom>
            <a:grpFill/>
            <a:ln w="12700"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C8CDCD59-578F-D09E-B0D5-B697A3DCC586}"/>
                </a:ext>
              </a:extLst>
            </p:cNvPr>
            <p:cNvSpPr/>
            <p:nvPr userDrawn="1"/>
          </p:nvSpPr>
          <p:spPr>
            <a:xfrm rot="18774601">
              <a:off x="7225385" y="773239"/>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3" name="Kombinationstegning 42">
              <a:extLst>
                <a:ext uri="{FF2B5EF4-FFF2-40B4-BE49-F238E27FC236}">
                  <a16:creationId xmlns:a16="http://schemas.microsoft.com/office/drawing/2014/main" id="{A9A38DB1-AC5B-18FB-DF7C-117418D682D2}"/>
                </a:ext>
              </a:extLst>
            </p:cNvPr>
            <p:cNvSpPr/>
            <p:nvPr userDrawn="1"/>
          </p:nvSpPr>
          <p:spPr>
            <a:xfrm rot="18774601">
              <a:off x="6817971" y="394606"/>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4" name="Kombinationstegning 43">
              <a:extLst>
                <a:ext uri="{FF2B5EF4-FFF2-40B4-BE49-F238E27FC236}">
                  <a16:creationId xmlns:a16="http://schemas.microsoft.com/office/drawing/2014/main" id="{271E1198-6B99-F8FC-D34B-9BFADEF2599E}"/>
                </a:ext>
              </a:extLst>
            </p:cNvPr>
            <p:cNvSpPr/>
            <p:nvPr userDrawn="1"/>
          </p:nvSpPr>
          <p:spPr>
            <a:xfrm>
              <a:off x="8625585" y="2435732"/>
              <a:ext cx="210184" cy="275209"/>
            </a:xfrm>
            <a:custGeom>
              <a:avLst/>
              <a:gdLst>
                <a:gd name="connsiteX0" fmla="*/ 0 w 210184"/>
                <a:gd name="connsiteY0" fmla="*/ 40767 h 275209"/>
                <a:gd name="connsiteX1" fmla="*/ 146558 w 210184"/>
                <a:gd name="connsiteY1" fmla="*/ 275209 h 275209"/>
                <a:gd name="connsiteX2" fmla="*/ 210185 w 210184"/>
                <a:gd name="connsiteY2" fmla="*/ 237363 h 275209"/>
                <a:gd name="connsiteX3" fmla="*/ 61849 w 210184"/>
                <a:gd name="connsiteY3" fmla="*/ 0 h 275209"/>
                <a:gd name="connsiteX4" fmla="*/ 0 w 210184"/>
                <a:gd name="connsiteY4" fmla="*/ 40640 h 2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184" h="275209">
                  <a:moveTo>
                    <a:pt x="0" y="40767"/>
                  </a:moveTo>
                  <a:cubicBezTo>
                    <a:pt x="50419" y="117475"/>
                    <a:pt x="99695" y="196342"/>
                    <a:pt x="146558" y="275209"/>
                  </a:cubicBezTo>
                  <a:lnTo>
                    <a:pt x="210185" y="237363"/>
                  </a:lnTo>
                  <a:cubicBezTo>
                    <a:pt x="162687" y="157607"/>
                    <a:pt x="112776" y="77724"/>
                    <a:pt x="61849" y="0"/>
                  </a:cubicBezTo>
                  <a:lnTo>
                    <a:pt x="0" y="40640"/>
                  </a:lnTo>
                  <a:close/>
                </a:path>
              </a:pathLst>
            </a:custGeom>
            <a:grpFill/>
            <a:ln w="12700" cap="flat">
              <a:noFill/>
              <a:prstDash val="solid"/>
              <a:miter/>
            </a:ln>
          </p:spPr>
          <p:txBody>
            <a:bodyPr rtlCol="0" anchor="ctr"/>
            <a:lstStyle/>
            <a:p>
              <a:endParaRPr lang="da-DK"/>
            </a:p>
          </p:txBody>
        </p:sp>
        <p:sp>
          <p:nvSpPr>
            <p:cNvPr id="45" name="Kombinationstegning 44">
              <a:extLst>
                <a:ext uri="{FF2B5EF4-FFF2-40B4-BE49-F238E27FC236}">
                  <a16:creationId xmlns:a16="http://schemas.microsoft.com/office/drawing/2014/main" id="{7530ACF3-98E4-C87D-F498-E0787D473905}"/>
                </a:ext>
              </a:extLst>
            </p:cNvPr>
            <p:cNvSpPr/>
            <p:nvPr userDrawn="1"/>
          </p:nvSpPr>
          <p:spPr>
            <a:xfrm>
              <a:off x="9575165" y="6698742"/>
              <a:ext cx="95884" cy="159384"/>
            </a:xfrm>
            <a:custGeom>
              <a:avLst/>
              <a:gdLst>
                <a:gd name="connsiteX0" fmla="*/ 0 w 95884"/>
                <a:gd name="connsiteY0" fmla="*/ 159258 h 159384"/>
                <a:gd name="connsiteX1" fmla="*/ 74930 w 95884"/>
                <a:gd name="connsiteY1" fmla="*/ 159258 h 159384"/>
                <a:gd name="connsiteX2" fmla="*/ 95885 w 95884"/>
                <a:gd name="connsiteY2" fmla="*/ 9271 h 159384"/>
                <a:gd name="connsiteX3" fmla="*/ 22478 w 95884"/>
                <a:gd name="connsiteY3" fmla="*/ 0 h 159384"/>
                <a:gd name="connsiteX4" fmla="*/ 127 w 95884"/>
                <a:gd name="connsiteY4" fmla="*/ 159385 h 15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4" h="159384">
                  <a:moveTo>
                    <a:pt x="0" y="159258"/>
                  </a:moveTo>
                  <a:lnTo>
                    <a:pt x="74930" y="159258"/>
                  </a:lnTo>
                  <a:cubicBezTo>
                    <a:pt x="82550" y="109220"/>
                    <a:pt x="89535" y="59182"/>
                    <a:pt x="95885" y="9271"/>
                  </a:cubicBezTo>
                  <a:lnTo>
                    <a:pt x="22478" y="0"/>
                  </a:lnTo>
                  <a:cubicBezTo>
                    <a:pt x="15748" y="52959"/>
                    <a:pt x="8255" y="106172"/>
                    <a:pt x="127" y="159385"/>
                  </a:cubicBezTo>
                  <a:close/>
                </a:path>
              </a:pathLst>
            </a:custGeom>
            <a:grpFill/>
            <a:ln w="12700" cap="flat">
              <a:noFill/>
              <a:prstDash val="solid"/>
              <a:miter/>
            </a:ln>
          </p:spPr>
          <p:txBody>
            <a:bodyPr rtlCol="0" anchor="ctr"/>
            <a:lstStyle/>
            <a:p>
              <a:endParaRPr lang="da-DK"/>
            </a:p>
          </p:txBody>
        </p:sp>
        <p:sp>
          <p:nvSpPr>
            <p:cNvPr id="46" name="Kombinationstegning 45">
              <a:extLst>
                <a:ext uri="{FF2B5EF4-FFF2-40B4-BE49-F238E27FC236}">
                  <a16:creationId xmlns:a16="http://schemas.microsoft.com/office/drawing/2014/main" id="{6810EE62-CDB6-DF43-5135-9408AF2519BD}"/>
                </a:ext>
              </a:extLst>
            </p:cNvPr>
            <p:cNvSpPr/>
            <p:nvPr userDrawn="1"/>
          </p:nvSpPr>
          <p:spPr>
            <a:xfrm>
              <a:off x="9626472" y="6147815"/>
              <a:ext cx="90678" cy="281940"/>
            </a:xfrm>
            <a:custGeom>
              <a:avLst/>
              <a:gdLst>
                <a:gd name="connsiteX0" fmla="*/ 0 w 90678"/>
                <a:gd name="connsiteY0" fmla="*/ 275844 h 281940"/>
                <a:gd name="connsiteX1" fmla="*/ 73787 w 90678"/>
                <a:gd name="connsiteY1" fmla="*/ 281940 h 281940"/>
                <a:gd name="connsiteX2" fmla="*/ 90678 w 90678"/>
                <a:gd name="connsiteY2" fmla="*/ 2794 h 281940"/>
                <a:gd name="connsiteX3" fmla="*/ 16764 w 90678"/>
                <a:gd name="connsiteY3" fmla="*/ 0 h 281940"/>
                <a:gd name="connsiteX4" fmla="*/ 127 w 90678"/>
                <a:gd name="connsiteY4" fmla="*/ 275971 h 28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281940">
                  <a:moveTo>
                    <a:pt x="0" y="275844"/>
                  </a:moveTo>
                  <a:lnTo>
                    <a:pt x="73787" y="281940"/>
                  </a:lnTo>
                  <a:cubicBezTo>
                    <a:pt x="81407" y="189484"/>
                    <a:pt x="87122" y="95504"/>
                    <a:pt x="90678" y="2794"/>
                  </a:cubicBezTo>
                  <a:lnTo>
                    <a:pt x="16764" y="0"/>
                  </a:lnTo>
                  <a:cubicBezTo>
                    <a:pt x="13208" y="91694"/>
                    <a:pt x="7620" y="184531"/>
                    <a:pt x="127" y="275971"/>
                  </a:cubicBezTo>
                  <a:close/>
                </a:path>
              </a:pathLst>
            </a:custGeom>
            <a:grpFill/>
            <a:ln w="12700" cap="flat">
              <a:noFill/>
              <a:prstDash val="solid"/>
              <a:miter/>
            </a:ln>
          </p:spPr>
          <p:txBody>
            <a:bodyPr rtlCol="0" anchor="ctr"/>
            <a:lstStyle/>
            <a:p>
              <a:endParaRPr lang="da-DK"/>
            </a:p>
          </p:txBody>
        </p:sp>
        <p:sp>
          <p:nvSpPr>
            <p:cNvPr id="47" name="Kombinationstegning 46">
              <a:extLst>
                <a:ext uri="{FF2B5EF4-FFF2-40B4-BE49-F238E27FC236}">
                  <a16:creationId xmlns:a16="http://schemas.microsoft.com/office/drawing/2014/main" id="{9F73CF00-A9F5-831E-F1B3-BD85F86E2420}"/>
                </a:ext>
              </a:extLst>
            </p:cNvPr>
            <p:cNvSpPr/>
            <p:nvPr userDrawn="1"/>
          </p:nvSpPr>
          <p:spPr>
            <a:xfrm rot="18774601">
              <a:off x="3272764" y="2537416"/>
              <a:ext cx="74041" cy="350393"/>
            </a:xfrm>
            <a:custGeom>
              <a:avLst/>
              <a:gdLst>
                <a:gd name="connsiteX0" fmla="*/ 0 w 74041"/>
                <a:gd name="connsiteY0" fmla="*/ 0 h 350393"/>
                <a:gd name="connsiteX1" fmla="*/ 74041 w 74041"/>
                <a:gd name="connsiteY1" fmla="*/ 0 h 350393"/>
                <a:gd name="connsiteX2" fmla="*/ 74041 w 74041"/>
                <a:gd name="connsiteY2" fmla="*/ 350393 h 350393"/>
                <a:gd name="connsiteX3" fmla="*/ 0 w 74041"/>
                <a:gd name="connsiteY3" fmla="*/ 350393 h 350393"/>
              </a:gdLst>
              <a:ahLst/>
              <a:cxnLst>
                <a:cxn ang="0">
                  <a:pos x="connsiteX0" y="connsiteY0"/>
                </a:cxn>
                <a:cxn ang="0">
                  <a:pos x="connsiteX1" y="connsiteY1"/>
                </a:cxn>
                <a:cxn ang="0">
                  <a:pos x="connsiteX2" y="connsiteY2"/>
                </a:cxn>
                <a:cxn ang="0">
                  <a:pos x="connsiteX3" y="connsiteY3"/>
                </a:cxn>
              </a:cxnLst>
              <a:rect l="l" t="t" r="r" b="b"/>
              <a:pathLst>
                <a:path w="74041" h="350393">
                  <a:moveTo>
                    <a:pt x="0" y="0"/>
                  </a:moveTo>
                  <a:lnTo>
                    <a:pt x="74041" y="0"/>
                  </a:lnTo>
                  <a:lnTo>
                    <a:pt x="74041" y="350393"/>
                  </a:lnTo>
                  <a:lnTo>
                    <a:pt x="0" y="350393"/>
                  </a:lnTo>
                  <a:close/>
                </a:path>
              </a:pathLst>
            </a:custGeom>
            <a:grpFill/>
            <a:ln w="12700" cap="flat">
              <a:noFill/>
              <a:prstDash val="solid"/>
              <a:miter/>
            </a:ln>
          </p:spPr>
          <p:txBody>
            <a:bodyPr rtlCol="0" anchor="ctr"/>
            <a:lstStyle/>
            <a:p>
              <a:endParaRPr lang="da-DK"/>
            </a:p>
          </p:txBody>
        </p:sp>
        <p:sp>
          <p:nvSpPr>
            <p:cNvPr id="48" name="Kombinationstegning 47">
              <a:extLst>
                <a:ext uri="{FF2B5EF4-FFF2-40B4-BE49-F238E27FC236}">
                  <a16:creationId xmlns:a16="http://schemas.microsoft.com/office/drawing/2014/main" id="{5BB420BE-F025-3C53-64EB-631C521FD1A4}"/>
                </a:ext>
              </a:extLst>
            </p:cNvPr>
            <p:cNvSpPr/>
            <p:nvPr userDrawn="1"/>
          </p:nvSpPr>
          <p:spPr>
            <a:xfrm rot="18774601">
              <a:off x="4951398" y="472801"/>
              <a:ext cx="74041" cy="868553"/>
            </a:xfrm>
            <a:custGeom>
              <a:avLst/>
              <a:gdLst>
                <a:gd name="connsiteX0" fmla="*/ 0 w 74041"/>
                <a:gd name="connsiteY0" fmla="*/ 0 h 868553"/>
                <a:gd name="connsiteX1" fmla="*/ 74041 w 74041"/>
                <a:gd name="connsiteY1" fmla="*/ 0 h 868553"/>
                <a:gd name="connsiteX2" fmla="*/ 74041 w 74041"/>
                <a:gd name="connsiteY2" fmla="*/ 868553 h 868553"/>
                <a:gd name="connsiteX3" fmla="*/ 0 w 74041"/>
                <a:gd name="connsiteY3" fmla="*/ 868553 h 868553"/>
              </a:gdLst>
              <a:ahLst/>
              <a:cxnLst>
                <a:cxn ang="0">
                  <a:pos x="connsiteX0" y="connsiteY0"/>
                </a:cxn>
                <a:cxn ang="0">
                  <a:pos x="connsiteX1" y="connsiteY1"/>
                </a:cxn>
                <a:cxn ang="0">
                  <a:pos x="connsiteX2" y="connsiteY2"/>
                </a:cxn>
                <a:cxn ang="0">
                  <a:pos x="connsiteX3" y="connsiteY3"/>
                </a:cxn>
              </a:cxnLst>
              <a:rect l="l" t="t" r="r" b="b"/>
              <a:pathLst>
                <a:path w="74041" h="868553">
                  <a:moveTo>
                    <a:pt x="0" y="0"/>
                  </a:moveTo>
                  <a:lnTo>
                    <a:pt x="74041" y="0"/>
                  </a:lnTo>
                  <a:lnTo>
                    <a:pt x="74041" y="868553"/>
                  </a:lnTo>
                  <a:lnTo>
                    <a:pt x="0" y="868553"/>
                  </a:lnTo>
                  <a:close/>
                </a:path>
              </a:pathLst>
            </a:custGeom>
            <a:grpFill/>
            <a:ln w="12700" cap="flat">
              <a:noFill/>
              <a:prstDash val="solid"/>
              <a:miter/>
            </a:ln>
          </p:spPr>
          <p:txBody>
            <a:bodyPr rtlCol="0" anchor="ctr"/>
            <a:lstStyle/>
            <a:p>
              <a:endParaRPr lang="da-DK"/>
            </a:p>
          </p:txBody>
        </p:sp>
      </p:gr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5" name="Gruppe 4">
            <a:extLst>
              <a:ext uri="{FF2B5EF4-FFF2-40B4-BE49-F238E27FC236}">
                <a16:creationId xmlns:a16="http://schemas.microsoft.com/office/drawing/2014/main" id="{FA373E6C-6AC7-8D13-F07D-0988FBA253E8}"/>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2781B44B-AE5A-EA32-22E9-23D6A85B0CF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9FCF7B1-E720-60F0-7228-F6B2375B611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E763602-3209-54C7-3E65-991582CC1EC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30A32D6-26A9-2F7F-E83E-F7FC8477D08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6C7F0B2F-D050-96D6-F24D-34154281632B}"/>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573BDD-8544-D98B-0919-583057627D1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0C4D8E3-6375-4934-87A3-2F698209DB6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F5C816-5B99-A209-8652-50512A7A7FE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8A21407-21F8-3AD8-C208-BF3DCE73265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C0E040A-6983-CB09-E6E0-7D2FC6934DB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464EAF7-9371-64E5-A4E4-1F56AB7AD6B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CF72C01-453A-3043-D19E-D451040CC29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59F83F3-EAE0-F680-D3CD-962718EEE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349916F-369D-695F-B5E2-F4A87E2F33F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3483A07-840A-7CFB-C58E-9C1166A3554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02EE467-E2DF-F8B4-FC18-E83124E2B00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D0F8DA0-A30D-E09B-AE32-527AFF22753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EB3013E0-38F9-A77F-D22A-57D64FB06FDE}"/>
              </a:ext>
            </a:extLst>
          </p:cNvPr>
          <p:cNvSpPr>
            <a:spLocks noGrp="1"/>
          </p:cNvSpPr>
          <p:nvPr>
            <p:ph type="dt" sz="half" idx="19"/>
          </p:nvPr>
        </p:nvSpPr>
        <p:spPr/>
        <p:txBody>
          <a:bodyPr/>
          <a:lstStyle>
            <a:lvl1pPr>
              <a:defRPr>
                <a:solidFill>
                  <a:schemeClr val="bg2"/>
                </a:solidFill>
              </a:defRPr>
            </a:lvl1pPr>
          </a:lstStyle>
          <a:p>
            <a:fld id="{7A5CE95D-FC4B-EF4E-AFC3-55128BE58600}" type="datetime1">
              <a:rPr lang="da-DK" smtClean="0"/>
              <a:t>07-05-2024</a:t>
            </a:fld>
            <a:endParaRPr lang="da-DK" dirty="0"/>
          </a:p>
        </p:txBody>
      </p:sp>
      <p:sp>
        <p:nvSpPr>
          <p:cNvPr id="27" name="Pladsholder til sidefod 26">
            <a:extLst>
              <a:ext uri="{FF2B5EF4-FFF2-40B4-BE49-F238E27FC236}">
                <a16:creationId xmlns:a16="http://schemas.microsoft.com/office/drawing/2014/main" id="{9B029EB5-A351-D308-495E-E60F59F6D34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7600C5B-F628-ED62-4726-28D58DBF93F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61818878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Forside mørk gul m lille billede - mellem grafik">
    <p:bg>
      <p:bgPr>
        <a:solidFill>
          <a:srgbClr val="FFCC00"/>
        </a:solidFill>
        <a:effectLst/>
      </p:bgPr>
    </p:bg>
    <p:spTree>
      <p:nvGrpSpPr>
        <p:cNvPr id="1" name=""/>
        <p:cNvGrpSpPr/>
        <p:nvPr/>
      </p:nvGrpSpPr>
      <p:grpSpPr>
        <a:xfrm>
          <a:off x="0" y="0"/>
          <a:ext cx="0" cy="0"/>
          <a:chOff x="0" y="0"/>
          <a:chExt cx="0" cy="0"/>
        </a:xfrm>
      </p:grpSpPr>
      <p:pic>
        <p:nvPicPr>
          <p:cNvPr id="2" name="Grafik 1">
            <a:extLst>
              <a:ext uri="{FF2B5EF4-FFF2-40B4-BE49-F238E27FC236}">
                <a16:creationId xmlns:a16="http://schemas.microsoft.com/office/drawing/2014/main" id="{E9CA809B-C8FB-E592-911F-577F44A71057}"/>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18714" y="-13500"/>
            <a:ext cx="12204000" cy="6885000"/>
          </a:xfrm>
          <a:prstGeom prst="rect">
            <a:avLst/>
          </a:prstGeom>
        </p:spPr>
      </p:pic>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E17DD346-E118-334D-017A-BE5136CD9727}"/>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2757E5B2-57E9-A7AA-0314-7B07C635BFB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084FA3B-5744-5DCF-44BF-38790159B04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CBBC163-67EA-9A79-5F5E-24FD2A37D7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F2E99D7-D6CD-426D-45FA-0332DC10001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45433C3-DBC8-9304-07BC-5938783DCB0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FB72DD9-26C4-B616-03D5-1B18E2BCD01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75FB88-9D37-074E-6F08-DC36FBF4FE9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14BA651-8D9B-F919-F76B-DFC2121A77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5E15A04-EF22-B8B9-CF80-985D1B08C96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2F2A940-19E9-14AE-9638-189DC1B9789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EC94135-BE97-C4EB-8D55-A3AFCBB44E0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AD159D-48B0-7A9C-C719-2611A24A1B5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63E59B1-0E78-7636-23F0-0DFDD9D8D43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6BF34EA-AB8F-5C68-DA95-06264C2AB67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AE0706A-6205-F430-C41A-995274A8154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C1F1CFE-30DC-C2BC-4B1C-B67485552A7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26CFFE6C-8797-AC5D-AF3A-57835A2744A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81F21ED4-C651-D416-4411-D5727B9F12F3}"/>
              </a:ext>
            </a:extLst>
          </p:cNvPr>
          <p:cNvSpPr>
            <a:spLocks noGrp="1"/>
          </p:cNvSpPr>
          <p:nvPr>
            <p:ph type="dt" sz="half" idx="19"/>
          </p:nvPr>
        </p:nvSpPr>
        <p:spPr/>
        <p:txBody>
          <a:bodyPr/>
          <a:lstStyle>
            <a:lvl1pPr>
              <a:defRPr>
                <a:solidFill>
                  <a:schemeClr val="bg2"/>
                </a:solidFill>
              </a:defRPr>
            </a:lvl1pPr>
          </a:lstStyle>
          <a:p>
            <a:fld id="{F0AA7D58-11FB-0D4C-B47A-A29A99CFACFE}" type="datetime1">
              <a:rPr lang="da-DK" smtClean="0"/>
              <a:t>07-05-2024</a:t>
            </a:fld>
            <a:endParaRPr lang="da-DK" dirty="0"/>
          </a:p>
        </p:txBody>
      </p:sp>
      <p:sp>
        <p:nvSpPr>
          <p:cNvPr id="31" name="Pladsholder til sidefod 30">
            <a:extLst>
              <a:ext uri="{FF2B5EF4-FFF2-40B4-BE49-F238E27FC236}">
                <a16:creationId xmlns:a16="http://schemas.microsoft.com/office/drawing/2014/main" id="{3B5F2E19-014D-1B55-07D5-7589C9C63003}"/>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6451339A-CAD6-5A98-A7B5-2371505C8D1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785930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Forside mørk gul m lille billede - stor grafik">
    <p:bg>
      <p:bgPr>
        <a:solidFill>
          <a:srgbClr val="FFCC00"/>
        </a:solidFill>
        <a:effectLst/>
      </p:bgPr>
    </p:bg>
    <p:spTree>
      <p:nvGrpSpPr>
        <p:cNvPr id="1" name=""/>
        <p:cNvGrpSpPr/>
        <p:nvPr/>
      </p:nvGrpSpPr>
      <p:grpSpPr>
        <a:xfrm>
          <a:off x="0" y="0"/>
          <a:ext cx="0" cy="0"/>
          <a:chOff x="0" y="0"/>
          <a:chExt cx="0" cy="0"/>
        </a:xfrm>
      </p:grpSpPr>
      <p:sp>
        <p:nvSpPr>
          <p:cNvPr id="5" name="Grafik 4">
            <a:extLst>
              <a:ext uri="{FF2B5EF4-FFF2-40B4-BE49-F238E27FC236}">
                <a16:creationId xmlns:a16="http://schemas.microsoft.com/office/drawing/2014/main" id="{6AC3541F-A171-4BF5-B0F3-F352EB88AC25}"/>
              </a:ext>
            </a:extLst>
          </p:cNvPr>
          <p:cNvSpPr/>
          <p:nvPr userDrawn="1"/>
        </p:nvSpPr>
        <p:spPr>
          <a:xfrm>
            <a:off x="-508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FF3D4">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D84329B4-B897-F7ED-FFAA-AB10B68BAC2E}"/>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909D2708-E622-AFCF-44E2-F0451DEFC0C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C8E39EAD-1A81-C3FC-1CBB-A65D3CEFDDA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01D8077-C918-0499-5976-84E8EA517C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44D2808-DCE6-4302-5965-E62D670CA62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DA10F0A-5BD0-DC37-E32D-16BCE39FC08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6AD90FC-4488-5E10-5CBA-AD660269597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67BF25D-889F-E094-7985-64DC4ECA51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DC15258-BD0F-B3DB-886B-3D0FB71A7C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0755FC4-D07E-C155-9C95-813D1C0A37E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2A1F133-A1EB-4098-870F-B977728F990F}"/>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176BD5D-F631-5387-4DAC-4CFF403B3C7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F579B34-6EBB-CA22-6D35-364D59D9CAA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529F189-0A8B-31B1-954A-17FC58A0FD35}"/>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4D5DEA9-7715-CEE8-D9C5-660FF8283A4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8CF1B32-C97D-E9F9-8042-25D342A62AF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2519DD0E-DA50-E484-A4C1-EA25629D8D6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6DBA93BA-E938-639C-2E1E-37A830C96EF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022D0F6B-5C37-FD07-F08A-D65CB4EF5709}"/>
              </a:ext>
            </a:extLst>
          </p:cNvPr>
          <p:cNvSpPr>
            <a:spLocks noGrp="1"/>
          </p:cNvSpPr>
          <p:nvPr>
            <p:ph type="dt" sz="half" idx="19"/>
          </p:nvPr>
        </p:nvSpPr>
        <p:spPr/>
        <p:txBody>
          <a:bodyPr/>
          <a:lstStyle>
            <a:lvl1pPr>
              <a:defRPr>
                <a:solidFill>
                  <a:schemeClr val="bg2"/>
                </a:solidFill>
              </a:defRPr>
            </a:lvl1pPr>
          </a:lstStyle>
          <a:p>
            <a:fld id="{5D53DFCE-83F3-6642-AE05-855D08963121}" type="datetime1">
              <a:rPr lang="da-DK" smtClean="0"/>
              <a:t>07-05-2024</a:t>
            </a:fld>
            <a:endParaRPr lang="da-DK" dirty="0"/>
          </a:p>
        </p:txBody>
      </p:sp>
      <p:sp>
        <p:nvSpPr>
          <p:cNvPr id="31" name="Pladsholder til sidefod 30">
            <a:extLst>
              <a:ext uri="{FF2B5EF4-FFF2-40B4-BE49-F238E27FC236}">
                <a16:creationId xmlns:a16="http://schemas.microsoft.com/office/drawing/2014/main" id="{E36E26B2-1A85-770E-8181-C70583E5888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92DE2E5D-A622-BC87-1F3A-7A2593C4924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1272356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genda - stor grafik">
    <p:bg>
      <p:bgPr>
        <a:solidFill>
          <a:schemeClr val="accent4">
            <a:alpha val="50000"/>
          </a:schemeClr>
        </a:solidFill>
        <a:effectLst/>
      </p:bgPr>
    </p:bg>
    <p:spTree>
      <p:nvGrpSpPr>
        <p:cNvPr id="1" name=""/>
        <p:cNvGrpSpPr/>
        <p:nvPr/>
      </p:nvGrpSpPr>
      <p:grpSpPr>
        <a:xfrm>
          <a:off x="0" y="0"/>
          <a:ext cx="0" cy="0"/>
          <a:chOff x="0" y="0"/>
          <a:chExt cx="0" cy="0"/>
        </a:xfrm>
      </p:grpSpPr>
      <p:sp>
        <p:nvSpPr>
          <p:cNvPr id="32" name="Kombinationstegning 31">
            <a:extLst>
              <a:ext uri="{FF2B5EF4-FFF2-40B4-BE49-F238E27FC236}">
                <a16:creationId xmlns:a16="http://schemas.microsoft.com/office/drawing/2014/main" id="{BA21B938-1175-BCF6-35FB-F0A52415501F}"/>
              </a:ext>
            </a:extLst>
          </p:cNvPr>
          <p:cNvSpPr/>
          <p:nvPr userDrawn="1"/>
        </p:nvSpPr>
        <p:spPr>
          <a:xfrm>
            <a:off x="-5080" y="655828"/>
            <a:ext cx="12198223" cy="5187568"/>
          </a:xfrm>
          <a:custGeom>
            <a:avLst/>
            <a:gdLst>
              <a:gd name="connsiteX0" fmla="*/ 5527548 w 12198223"/>
              <a:gd name="connsiteY0" fmla="*/ 149605 h 5187568"/>
              <a:gd name="connsiteX1" fmla="*/ 5938901 w 12198223"/>
              <a:gd name="connsiteY1" fmla="*/ 3937253 h 5187568"/>
              <a:gd name="connsiteX2" fmla="*/ 0 w 12198223"/>
              <a:gd name="connsiteY2" fmla="*/ 5187568 h 5187568"/>
              <a:gd name="connsiteX3" fmla="*/ 0 w 12198223"/>
              <a:gd name="connsiteY3" fmla="*/ 1212722 h 5187568"/>
              <a:gd name="connsiteX4" fmla="*/ 5527548 w 12198223"/>
              <a:gd name="connsiteY4" fmla="*/ 149605 h 5187568"/>
              <a:gd name="connsiteX5" fmla="*/ 11145773 w 12198223"/>
              <a:gd name="connsiteY5" fmla="*/ 0 h 5187568"/>
              <a:gd name="connsiteX6" fmla="*/ 12198223 w 12198223"/>
              <a:gd name="connsiteY6" fmla="*/ 0 h 5187568"/>
              <a:gd name="connsiteX7" fmla="*/ 12198223 w 12198223"/>
              <a:gd name="connsiteY7" fmla="*/ 3735578 h 5187568"/>
              <a:gd name="connsiteX8" fmla="*/ 11171300 w 12198223"/>
              <a:gd name="connsiteY8" fmla="*/ 3742563 h 518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5187568">
                <a:moveTo>
                  <a:pt x="5527548" y="149605"/>
                </a:moveTo>
                <a:lnTo>
                  <a:pt x="5938901" y="3937253"/>
                </a:lnTo>
                <a:cubicBezTo>
                  <a:pt x="3922903" y="4156328"/>
                  <a:pt x="1926590" y="4576698"/>
                  <a:pt x="0" y="5187568"/>
                </a:cubicBezTo>
                <a:lnTo>
                  <a:pt x="0" y="1212722"/>
                </a:lnTo>
                <a:cubicBezTo>
                  <a:pt x="1806702" y="709167"/>
                  <a:pt x="3659759" y="352424"/>
                  <a:pt x="5527548" y="149605"/>
                </a:cubicBezTo>
                <a:close/>
                <a:moveTo>
                  <a:pt x="11145773" y="0"/>
                </a:moveTo>
                <a:lnTo>
                  <a:pt x="12198223" y="0"/>
                </a:lnTo>
                <a:lnTo>
                  <a:pt x="12198223" y="3735578"/>
                </a:lnTo>
                <a:lnTo>
                  <a:pt x="11171300" y="3742563"/>
                </a:lnTo>
                <a:close/>
              </a:path>
            </a:pathLst>
          </a:custGeom>
          <a:solidFill>
            <a:schemeClr val="accent4"/>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lvl1pPr>
          </a:lstStyle>
          <a:p>
            <a:r>
              <a:rPr lang="da-DK"/>
              <a:t>Klik for at redigere titeltypografien i masteren</a:t>
            </a:r>
            <a:endParaRPr lang="da-DK" dirty="0"/>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7" name="Gruppe 6">
            <a:extLst>
              <a:ext uri="{FF2B5EF4-FFF2-40B4-BE49-F238E27FC236}">
                <a16:creationId xmlns:a16="http://schemas.microsoft.com/office/drawing/2014/main" id="{31F200DD-7623-A124-762E-BD5BCCE93F63}"/>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2F0550FC-0BDB-F7EA-38C9-BADEFD4B329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370669-CBFE-545F-BDD6-B49E284B76A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6356AA99-AD39-6094-99E7-C61C58B7ECF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BD57D60-D367-AEA3-0360-AA951630B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71B7A0A-75A4-E64F-B5AA-77F36BBABF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10C1F1C-4AD3-F03D-D693-FE6CEB0F975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073CB05-967B-3292-7520-5E40E242663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9295B24-A843-2121-103B-F8839B4310F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47F583D9-8FFD-4C1B-92CF-9D415DED39C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718FE5D-4AE6-FCBF-3D79-C68221BD1E6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00B734F-79DB-2526-C260-33066FAFA29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C3E22A37-0574-D945-736B-305D60FB3CC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06D8175-B982-ED48-448D-85A077A70BC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3869E41D-5468-6E3A-AF3B-82A141355B5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7AE184A-169C-C67C-EAB1-CAADD9631C8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C52823-F677-DE0F-96CB-B7AF74BE4A7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A5C9F37-5D09-23AE-8B4D-AFDD08BE922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46CA64C8-81A3-DE31-C20F-CCEC92315BAE}"/>
              </a:ext>
            </a:extLst>
          </p:cNvPr>
          <p:cNvSpPr>
            <a:spLocks noGrp="1"/>
          </p:cNvSpPr>
          <p:nvPr>
            <p:ph type="dt" sz="half" idx="11"/>
          </p:nvPr>
        </p:nvSpPr>
        <p:spPr/>
        <p:txBody>
          <a:bodyPr/>
          <a:lstStyle/>
          <a:p>
            <a:fld id="{BE456B92-CDAA-274E-A0F3-C7BE9F133BDB}" type="datetime1">
              <a:rPr lang="da-DK" smtClean="0"/>
              <a:t>07-05-2024</a:t>
            </a:fld>
            <a:endParaRPr lang="da-DK" dirty="0"/>
          </a:p>
        </p:txBody>
      </p:sp>
      <p:sp>
        <p:nvSpPr>
          <p:cNvPr id="27" name="Pladsholder til sidefod 26">
            <a:extLst>
              <a:ext uri="{FF2B5EF4-FFF2-40B4-BE49-F238E27FC236}">
                <a16:creationId xmlns:a16="http://schemas.microsoft.com/office/drawing/2014/main" id="{8C1EDBAD-2BF0-BDE3-4E3D-01E095C96FFF}"/>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CF7E7A0-A1D8-F3BC-F625-C6593C7B7E39}"/>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75834456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Agenda - normal grafik gul">
    <p:bg>
      <p:bgPr>
        <a:solidFill>
          <a:srgbClr val="FFFAEF"/>
        </a:solidFill>
        <a:effectLst/>
      </p:bgPr>
    </p:bg>
    <p:spTree>
      <p:nvGrpSpPr>
        <p:cNvPr id="1" name=""/>
        <p:cNvGrpSpPr/>
        <p:nvPr/>
      </p:nvGrpSpPr>
      <p:grpSpPr>
        <a:xfrm>
          <a:off x="0" y="0"/>
          <a:ext cx="0" cy="0"/>
          <a:chOff x="0" y="0"/>
          <a:chExt cx="0" cy="0"/>
        </a:xfrm>
      </p:grpSpPr>
      <p:sp>
        <p:nvSpPr>
          <p:cNvPr id="2" name="Grafik 10">
            <a:extLst>
              <a:ext uri="{FF2B5EF4-FFF2-40B4-BE49-F238E27FC236}">
                <a16:creationId xmlns:a16="http://schemas.microsoft.com/office/drawing/2014/main" id="{B0CDE107-628B-107C-3C02-C9D8230210D6}"/>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rgbClr val="FFF3D4"/>
          </a:solidFill>
          <a:ln w="8096"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3" name="Gruppe 2">
            <a:extLst>
              <a:ext uri="{FF2B5EF4-FFF2-40B4-BE49-F238E27FC236}">
                <a16:creationId xmlns:a16="http://schemas.microsoft.com/office/drawing/2014/main" id="{ED7C10AB-CED4-4EDF-17E7-E9DE839032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A466D87-6143-1005-06C7-5387971CD9B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609D5ED-BC4C-AE78-C62C-1E7F527F5F0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4BC93EA-4965-0209-019C-5A9FCBD5F61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B26356D-873A-D358-9034-CCE39E520F5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AE80C3F-B037-40B2-A942-3B6470B97B4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89B6B4A-3E4E-286B-1EA6-6A55C3821B6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59800C6-C8DC-9D93-4BF8-088A5C7FEC5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A995DAF9-806E-EB8B-034F-5CE5E7B0F0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4EDD8BA5-C126-91B3-0D7E-2C1F93CC798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720A9E9-8031-2CCD-8789-CF7A5388AC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4B55381F-3E44-7DE0-4BD1-56CDFA4EEB4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F117DFD2-3859-EDF0-4C7D-D41DD7DB12D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C331022-B25C-BB85-202A-880CD247C1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FD2377AC-08E5-CB29-9CEF-02F8F324EBD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3928191-5066-4C3E-2383-FB827FEF585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39A2081-4F3F-AF8B-6073-DFAD18712B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45533F8-5095-E25E-4935-E2D16A589CC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4" name="Pladsholder til dato 23">
            <a:extLst>
              <a:ext uri="{FF2B5EF4-FFF2-40B4-BE49-F238E27FC236}">
                <a16:creationId xmlns:a16="http://schemas.microsoft.com/office/drawing/2014/main" id="{FA3499C2-3E00-FB9A-C69F-D399C8AA24EA}"/>
              </a:ext>
            </a:extLst>
          </p:cNvPr>
          <p:cNvSpPr>
            <a:spLocks noGrp="1"/>
          </p:cNvSpPr>
          <p:nvPr>
            <p:ph type="dt" sz="half" idx="11"/>
          </p:nvPr>
        </p:nvSpPr>
        <p:spPr/>
        <p:txBody>
          <a:bodyPr/>
          <a:lstStyle/>
          <a:p>
            <a:fld id="{A1CFD77C-CC9A-A84F-8F3D-E2D41FAF037D}" type="datetime1">
              <a:rPr lang="da-DK" smtClean="0"/>
              <a:t>07-05-2024</a:t>
            </a:fld>
            <a:endParaRPr lang="da-DK" dirty="0"/>
          </a:p>
        </p:txBody>
      </p:sp>
      <p:sp>
        <p:nvSpPr>
          <p:cNvPr id="25" name="Pladsholder til sidefod 24">
            <a:extLst>
              <a:ext uri="{FF2B5EF4-FFF2-40B4-BE49-F238E27FC236}">
                <a16:creationId xmlns:a16="http://schemas.microsoft.com/office/drawing/2014/main" id="{E1E9CA18-267E-1F04-F8DC-140DD8737207}"/>
              </a:ext>
            </a:extLst>
          </p:cNvPr>
          <p:cNvSpPr>
            <a:spLocks noGrp="1"/>
          </p:cNvSpPr>
          <p:nvPr>
            <p:ph type="ftr" sz="quarter" idx="12"/>
          </p:nvPr>
        </p:nvSpPr>
        <p:spPr/>
        <p:txBody>
          <a:bodyPr/>
          <a:lstStyle/>
          <a:p>
            <a:r>
              <a:rPr lang="da-DK"/>
              <a:t>Dette er sidefods tekst</a:t>
            </a:r>
            <a:endParaRPr lang="da-DK" dirty="0"/>
          </a:p>
        </p:txBody>
      </p:sp>
      <p:sp>
        <p:nvSpPr>
          <p:cNvPr id="26" name="Pladsholder til slidenummer 25">
            <a:extLst>
              <a:ext uri="{FF2B5EF4-FFF2-40B4-BE49-F238E27FC236}">
                <a16:creationId xmlns:a16="http://schemas.microsoft.com/office/drawing/2014/main" id="{081D153E-075F-0E83-7B9B-185A1DC7B811}"/>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985780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Agenda - mellem grafik gul">
    <p:bg>
      <p:bgPr>
        <a:solidFill>
          <a:srgbClr val="FFFAEF"/>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2A72D8AE-07A1-935D-730E-E4A43C9B5C8F}"/>
              </a:ext>
            </a:extLst>
          </p:cNvPr>
          <p:cNvSpPr/>
          <p:nvPr userDrawn="1"/>
        </p:nvSpPr>
        <p:spPr>
          <a:xfrm>
            <a:off x="10287" y="0"/>
            <a:ext cx="12181713" cy="6864732"/>
          </a:xfrm>
          <a:custGeom>
            <a:avLst/>
            <a:gdLst>
              <a:gd name="connsiteX0" fmla="*/ 11972671 w 12181713"/>
              <a:gd name="connsiteY0" fmla="*/ 6142610 h 6864732"/>
              <a:gd name="connsiteX1" fmla="*/ 12181713 w 12181713"/>
              <a:gd name="connsiteY1" fmla="*/ 6864732 h 6864732"/>
              <a:gd name="connsiteX2" fmla="*/ 10997057 w 12181713"/>
              <a:gd name="connsiteY2" fmla="*/ 6864732 h 6864732"/>
              <a:gd name="connsiteX3" fmla="*/ 10884281 w 12181713"/>
              <a:gd name="connsiteY3" fmla="*/ 6491987 h 6864732"/>
              <a:gd name="connsiteX4" fmla="*/ 11972544 w 12181713"/>
              <a:gd name="connsiteY4" fmla="*/ 6142737 h 6864732"/>
              <a:gd name="connsiteX5" fmla="*/ 9582072 w 12181713"/>
              <a:gd name="connsiteY5" fmla="*/ 1753299 h 6864732"/>
              <a:gd name="connsiteX6" fmla="*/ 10010328 w 12181713"/>
              <a:gd name="connsiteY6" fmla="*/ 2305225 h 6864732"/>
              <a:gd name="connsiteX7" fmla="*/ 11114913 w 12181713"/>
              <a:gd name="connsiteY7" fmla="*/ 4082161 h 6864732"/>
              <a:gd name="connsiteX8" fmla="*/ 10100056 w 12181713"/>
              <a:gd name="connsiteY8" fmla="*/ 4607941 h 6864732"/>
              <a:gd name="connsiteX9" fmla="*/ 8697595 w 12181713"/>
              <a:gd name="connsiteY9" fmla="*/ 2477135 h 6864732"/>
              <a:gd name="connsiteX10" fmla="*/ 9582023 w 12181713"/>
              <a:gd name="connsiteY10" fmla="*/ 1753235 h 6864732"/>
              <a:gd name="connsiteX11" fmla="*/ 9582150 w 12181713"/>
              <a:gd name="connsiteY11" fmla="*/ 1753235 h 6864732"/>
              <a:gd name="connsiteX12" fmla="*/ 9582072 w 12181713"/>
              <a:gd name="connsiteY12" fmla="*/ 1753299 h 6864732"/>
              <a:gd name="connsiteX13" fmla="*/ 0 w 12181713"/>
              <a:gd name="connsiteY13" fmla="*/ 1628649 h 6864732"/>
              <a:gd name="connsiteX14" fmla="*/ 1516253 w 12181713"/>
              <a:gd name="connsiteY14" fmla="*/ 2131822 h 6864732"/>
              <a:gd name="connsiteX15" fmla="*/ 1516125 w 12181713"/>
              <a:gd name="connsiteY15" fmla="*/ 2131695 h 6864732"/>
              <a:gd name="connsiteX16" fmla="*/ 4726177 w 12181713"/>
              <a:gd name="connsiteY16" fmla="*/ 4294124 h 6864732"/>
              <a:gd name="connsiteX17" fmla="*/ 6594220 w 12181713"/>
              <a:gd name="connsiteY17" fmla="*/ 6864731 h 6864732"/>
              <a:gd name="connsiteX18" fmla="*/ 5290438 w 12181713"/>
              <a:gd name="connsiteY18" fmla="*/ 6864731 h 6864732"/>
              <a:gd name="connsiteX19" fmla="*/ 3918331 w 12181713"/>
              <a:gd name="connsiteY19" fmla="*/ 5102733 h 6864732"/>
              <a:gd name="connsiteX20" fmla="*/ 1071244 w 12181713"/>
              <a:gd name="connsiteY20" fmla="*/ 3184653 h 6864732"/>
              <a:gd name="connsiteX21" fmla="*/ 0 w 12181713"/>
              <a:gd name="connsiteY21" fmla="*/ 2810129 h 6864732"/>
              <a:gd name="connsiteX22" fmla="*/ 5956553 w 12181713"/>
              <a:gd name="connsiteY22" fmla="*/ 0 h 6864732"/>
              <a:gd name="connsiteX23" fmla="*/ 5956680 w 12181713"/>
              <a:gd name="connsiteY23" fmla="*/ 0 h 6864732"/>
              <a:gd name="connsiteX24" fmla="*/ 7857870 w 12181713"/>
              <a:gd name="connsiteY24" fmla="*/ 0 h 6864732"/>
              <a:gd name="connsiteX25" fmla="*/ 8031098 w 12181713"/>
              <a:gd name="connsiteY25" fmla="*/ 148844 h 6864732"/>
              <a:gd name="connsiteX26" fmla="*/ 7277734 w 12181713"/>
              <a:gd name="connsiteY26" fmla="*/ 1008507 h 6864732"/>
              <a:gd name="connsiteX27" fmla="*/ 5956553 w 12181713"/>
              <a:gd name="connsiteY27" fmla="*/ 0 h 68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2">
                <a:moveTo>
                  <a:pt x="11972671" y="6142610"/>
                </a:moveTo>
                <a:cubicBezTo>
                  <a:pt x="12049125" y="6380989"/>
                  <a:pt x="12118721" y="6621908"/>
                  <a:pt x="12181713" y="6864732"/>
                </a:cubicBezTo>
                <a:lnTo>
                  <a:pt x="10997057" y="6864732"/>
                </a:lnTo>
                <a:cubicBezTo>
                  <a:pt x="10961370" y="6739891"/>
                  <a:pt x="10923905" y="6615558"/>
                  <a:pt x="10884281" y="6491987"/>
                </a:cubicBezTo>
                <a:lnTo>
                  <a:pt x="11972544" y="6142737"/>
                </a:lnTo>
                <a:close/>
                <a:moveTo>
                  <a:pt x="9582072" y="1753299"/>
                </a:moveTo>
                <a:lnTo>
                  <a:pt x="10010328" y="2305225"/>
                </a:lnTo>
                <a:cubicBezTo>
                  <a:pt x="10424279" y="2868319"/>
                  <a:pt x="10794492" y="3463703"/>
                  <a:pt x="11114913" y="4082161"/>
                </a:cubicBezTo>
                <a:lnTo>
                  <a:pt x="10100056" y="4607941"/>
                </a:lnTo>
                <a:cubicBezTo>
                  <a:pt x="9709277" y="3853688"/>
                  <a:pt x="9237345" y="3136646"/>
                  <a:pt x="8697595" y="2477135"/>
                </a:cubicBezTo>
                <a:close/>
                <a:moveTo>
                  <a:pt x="9582023" y="1753235"/>
                </a:moveTo>
                <a:lnTo>
                  <a:pt x="9582150" y="1753235"/>
                </a:lnTo>
                <a:lnTo>
                  <a:pt x="9582072" y="1753299"/>
                </a:lnTo>
                <a:close/>
                <a:moveTo>
                  <a:pt x="0" y="1628649"/>
                </a:moveTo>
                <a:cubicBezTo>
                  <a:pt x="516001" y="1755268"/>
                  <a:pt x="1022223" y="1923035"/>
                  <a:pt x="1516253" y="2131822"/>
                </a:cubicBezTo>
                <a:lnTo>
                  <a:pt x="1516125" y="2131695"/>
                </a:lnTo>
                <a:cubicBezTo>
                  <a:pt x="2718815" y="2639949"/>
                  <a:pt x="3798823" y="3367532"/>
                  <a:pt x="4726177" y="4294124"/>
                </a:cubicBezTo>
                <a:cubicBezTo>
                  <a:pt x="5486526" y="5053965"/>
                  <a:pt x="6112890" y="5916295"/>
                  <a:pt x="6594220" y="6864731"/>
                </a:cubicBezTo>
                <a:lnTo>
                  <a:pt x="5290438" y="6864731"/>
                </a:lnTo>
                <a:cubicBezTo>
                  <a:pt x="4910708" y="6225540"/>
                  <a:pt x="4451731" y="5635752"/>
                  <a:pt x="3918331" y="5102733"/>
                </a:cubicBezTo>
                <a:cubicBezTo>
                  <a:pt x="3095625" y="4280789"/>
                  <a:pt x="2137663" y="3635375"/>
                  <a:pt x="1071244" y="3184653"/>
                </a:cubicBezTo>
                <a:cubicBezTo>
                  <a:pt x="720852" y="3036570"/>
                  <a:pt x="363347" y="2911602"/>
                  <a:pt x="0" y="2810129"/>
                </a:cubicBezTo>
                <a:close/>
                <a:moveTo>
                  <a:pt x="5956553" y="0"/>
                </a:moveTo>
                <a:lnTo>
                  <a:pt x="5956680"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FFF3D4"/>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D0F80056-F1C5-BC28-2A58-C855BE88A539}"/>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CA4EC29E-E912-958B-3F63-3A679F0418B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CB6934C-C9AA-745E-BF60-BCB1B10DE0F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F4A6DE7-6A9D-84F6-57E4-37EE2B8F912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7B6DFAB-DC7C-E8A8-66B2-BBE271808AD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94B067D-7461-81C0-49CC-25D53E3426F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81FC4F0-DB03-D13D-8C47-7F3D110AD12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337310B-D1A4-235E-5819-5B96FDDAF49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1861A35-8348-B44B-0376-E66C16ADE2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96147C3C-A817-1DC5-A87B-93CE8025423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2E47149-3FEF-FD8C-2FD8-DE661203C8D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0C3134DC-C184-3AF1-EC05-7C6CA2B8B9E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878553B-75A5-DB6F-D9B4-792CEF7AB9D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B34961E-30C8-0738-533E-32D9FEF02A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85EE031B-C501-1F98-8085-1BABA553542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BE86F55-D2B3-01FC-4A43-2BD66D14E0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CC1A753-BF59-89FA-E33F-7F53B7D3918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041BC5-3EB2-2508-5C93-AF46EA9AA5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6E793EC7-1497-D440-D07C-6670C202B239}"/>
              </a:ext>
            </a:extLst>
          </p:cNvPr>
          <p:cNvSpPr>
            <a:spLocks noGrp="1"/>
          </p:cNvSpPr>
          <p:nvPr>
            <p:ph type="dt" sz="half" idx="11"/>
          </p:nvPr>
        </p:nvSpPr>
        <p:spPr/>
        <p:txBody>
          <a:bodyPr/>
          <a:lstStyle/>
          <a:p>
            <a:fld id="{A4ECF46E-93D1-B84D-B9CD-182E2FEA58F8}" type="datetime1">
              <a:rPr lang="da-DK" smtClean="0"/>
              <a:t>07-05-2024</a:t>
            </a:fld>
            <a:endParaRPr lang="da-DK" dirty="0"/>
          </a:p>
        </p:txBody>
      </p:sp>
      <p:sp>
        <p:nvSpPr>
          <p:cNvPr id="27" name="Pladsholder til sidefod 26">
            <a:extLst>
              <a:ext uri="{FF2B5EF4-FFF2-40B4-BE49-F238E27FC236}">
                <a16:creationId xmlns:a16="http://schemas.microsoft.com/office/drawing/2014/main" id="{13CF3AF9-DE76-0C24-770A-261DC53F8F0C}"/>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27701E7B-395A-3872-1BC4-4FAC2F34CFC6}"/>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108270558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Agenda - stor grafik gul">
    <p:bg>
      <p:bgPr>
        <a:solidFill>
          <a:srgbClr val="FFFAEF"/>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236D6CD2-2D9B-BEC5-15A9-2F5C6D215055}"/>
              </a:ext>
            </a:extLst>
          </p:cNvPr>
          <p:cNvSpPr/>
          <p:nvPr userDrawn="1"/>
        </p:nvSpPr>
        <p:spPr>
          <a:xfrm>
            <a:off x="-5080" y="655828"/>
            <a:ext cx="12198223" cy="5187568"/>
          </a:xfrm>
          <a:custGeom>
            <a:avLst/>
            <a:gdLst>
              <a:gd name="connsiteX0" fmla="*/ 5527548 w 12198223"/>
              <a:gd name="connsiteY0" fmla="*/ 149605 h 5187568"/>
              <a:gd name="connsiteX1" fmla="*/ 5938901 w 12198223"/>
              <a:gd name="connsiteY1" fmla="*/ 3937253 h 5187568"/>
              <a:gd name="connsiteX2" fmla="*/ 0 w 12198223"/>
              <a:gd name="connsiteY2" fmla="*/ 5187568 h 5187568"/>
              <a:gd name="connsiteX3" fmla="*/ 0 w 12198223"/>
              <a:gd name="connsiteY3" fmla="*/ 1212722 h 5187568"/>
              <a:gd name="connsiteX4" fmla="*/ 5527548 w 12198223"/>
              <a:gd name="connsiteY4" fmla="*/ 149605 h 5187568"/>
              <a:gd name="connsiteX5" fmla="*/ 11145773 w 12198223"/>
              <a:gd name="connsiteY5" fmla="*/ 0 h 5187568"/>
              <a:gd name="connsiteX6" fmla="*/ 12198223 w 12198223"/>
              <a:gd name="connsiteY6" fmla="*/ 0 h 5187568"/>
              <a:gd name="connsiteX7" fmla="*/ 12198223 w 12198223"/>
              <a:gd name="connsiteY7" fmla="*/ 3735578 h 5187568"/>
              <a:gd name="connsiteX8" fmla="*/ 11171300 w 12198223"/>
              <a:gd name="connsiteY8" fmla="*/ 3742563 h 518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5187568">
                <a:moveTo>
                  <a:pt x="5527548" y="149605"/>
                </a:moveTo>
                <a:lnTo>
                  <a:pt x="5938901" y="3937253"/>
                </a:lnTo>
                <a:cubicBezTo>
                  <a:pt x="3922903" y="4156328"/>
                  <a:pt x="1926590" y="4576698"/>
                  <a:pt x="0" y="5187568"/>
                </a:cubicBezTo>
                <a:lnTo>
                  <a:pt x="0" y="1212722"/>
                </a:lnTo>
                <a:cubicBezTo>
                  <a:pt x="1806702" y="709167"/>
                  <a:pt x="3659759" y="352424"/>
                  <a:pt x="5527548" y="149605"/>
                </a:cubicBezTo>
                <a:close/>
                <a:moveTo>
                  <a:pt x="11145773" y="0"/>
                </a:moveTo>
                <a:lnTo>
                  <a:pt x="12198223" y="0"/>
                </a:lnTo>
                <a:lnTo>
                  <a:pt x="12198223" y="3735578"/>
                </a:lnTo>
                <a:lnTo>
                  <a:pt x="11171300" y="3742563"/>
                </a:lnTo>
                <a:close/>
              </a:path>
            </a:pathLst>
          </a:custGeom>
          <a:solidFill>
            <a:srgbClr val="FFF3D4"/>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7" name="Gruppe 6">
            <a:extLst>
              <a:ext uri="{FF2B5EF4-FFF2-40B4-BE49-F238E27FC236}">
                <a16:creationId xmlns:a16="http://schemas.microsoft.com/office/drawing/2014/main" id="{31F200DD-7623-A124-762E-BD5BCCE93F63}"/>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2F0550FC-0BDB-F7EA-38C9-BADEFD4B329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370669-CBFE-545F-BDD6-B49E284B76A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6356AA99-AD39-6094-99E7-C61C58B7ECF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BD57D60-D367-AEA3-0360-AA951630B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71B7A0A-75A4-E64F-B5AA-77F36BBABF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10C1F1C-4AD3-F03D-D693-FE6CEB0F975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073CB05-967B-3292-7520-5E40E242663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9295B24-A843-2121-103B-F8839B4310F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47F583D9-8FFD-4C1B-92CF-9D415DED39C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718FE5D-4AE6-FCBF-3D79-C68221BD1E6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00B734F-79DB-2526-C260-33066FAFA29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C3E22A37-0574-D945-736B-305D60FB3CC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06D8175-B982-ED48-448D-85A077A70BC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3869E41D-5468-6E3A-AF3B-82A141355B5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7AE184A-169C-C67C-EAB1-CAADD9631C8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C52823-F677-DE0F-96CB-B7AF74BE4A7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A5C9F37-5D09-23AE-8B4D-AFDD08BE922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46CA64C8-81A3-DE31-C20F-CCEC92315BAE}"/>
              </a:ext>
            </a:extLst>
          </p:cNvPr>
          <p:cNvSpPr>
            <a:spLocks noGrp="1"/>
          </p:cNvSpPr>
          <p:nvPr>
            <p:ph type="dt" sz="half" idx="11"/>
          </p:nvPr>
        </p:nvSpPr>
        <p:spPr/>
        <p:txBody>
          <a:bodyPr/>
          <a:lstStyle/>
          <a:p>
            <a:fld id="{256D7AA4-3C85-9649-8C78-84F3673913D2}" type="datetime1">
              <a:rPr lang="da-DK" smtClean="0"/>
              <a:t>07-05-2024</a:t>
            </a:fld>
            <a:endParaRPr lang="da-DK" dirty="0"/>
          </a:p>
        </p:txBody>
      </p:sp>
      <p:sp>
        <p:nvSpPr>
          <p:cNvPr id="27" name="Pladsholder til sidefod 26">
            <a:extLst>
              <a:ext uri="{FF2B5EF4-FFF2-40B4-BE49-F238E27FC236}">
                <a16:creationId xmlns:a16="http://schemas.microsoft.com/office/drawing/2014/main" id="{8C1EDBAD-2BF0-BDE3-4E3D-01E095C96FFF}"/>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CF7E7A0-A1D8-F3BC-F625-C6593C7B7E39}"/>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1545111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Indhold - fuld bred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2C7A9D76-9BB2-024B-B235-03196D05C4C9}"/>
              </a:ext>
            </a:extLst>
          </p:cNvPr>
          <p:cNvSpPr>
            <a:spLocks noGrp="1"/>
          </p:cNvSpPr>
          <p:nvPr>
            <p:ph idx="1"/>
          </p:nvPr>
        </p:nvSpPr>
        <p:spPr/>
        <p:txBody>
          <a:bodyPr>
            <a:normAutofit/>
          </a:bodyPr>
          <a:lstStyle>
            <a:lvl1pPr>
              <a:defRPr sz="1600"/>
            </a:lvl1pPr>
            <a:lvl2pPr>
              <a:defRPr sz="1500"/>
            </a:lvl2pPr>
            <a:lvl3pPr>
              <a:defRPr sz="1400"/>
            </a:lvl3pPr>
            <a:lvl4pPr>
              <a:defRPr sz="1400"/>
            </a:lvl4pPr>
            <a:lvl5pPr>
              <a:defRPr sz="14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5" name="Pladsholder til dato 4">
            <a:extLst>
              <a:ext uri="{FF2B5EF4-FFF2-40B4-BE49-F238E27FC236}">
                <a16:creationId xmlns:a16="http://schemas.microsoft.com/office/drawing/2014/main" id="{00BF6318-23CC-3745-539E-BE606AC406C2}"/>
              </a:ext>
            </a:extLst>
          </p:cNvPr>
          <p:cNvSpPr>
            <a:spLocks noGrp="1"/>
          </p:cNvSpPr>
          <p:nvPr>
            <p:ph type="dt" sz="half" idx="15"/>
          </p:nvPr>
        </p:nvSpPr>
        <p:spPr/>
        <p:txBody>
          <a:bodyPr/>
          <a:lstStyle/>
          <a:p>
            <a:fld id="{5504008B-98CE-6F45-B777-929F1D44D811}" type="datetime1">
              <a:rPr lang="da-DK" smtClean="0"/>
              <a:t>07-05-2024</a:t>
            </a:fld>
            <a:endParaRPr lang="da-DK" dirty="0"/>
          </a:p>
        </p:txBody>
      </p:sp>
      <p:sp>
        <p:nvSpPr>
          <p:cNvPr id="7" name="Pladsholder til sidefod 6">
            <a:extLst>
              <a:ext uri="{FF2B5EF4-FFF2-40B4-BE49-F238E27FC236}">
                <a16:creationId xmlns:a16="http://schemas.microsoft.com/office/drawing/2014/main" id="{B1E49482-50B7-934C-2C3E-ED8ACEDA5245}"/>
              </a:ext>
            </a:extLst>
          </p:cNvPr>
          <p:cNvSpPr>
            <a:spLocks noGrp="1"/>
          </p:cNvSpPr>
          <p:nvPr>
            <p:ph type="ftr" sz="quarter" idx="16"/>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D2766220-447A-A0FA-3CBA-452A84CEABAC}"/>
              </a:ext>
            </a:extLst>
          </p:cNvPr>
          <p:cNvSpPr>
            <a:spLocks noGrp="1"/>
          </p:cNvSpPr>
          <p:nvPr>
            <p:ph type="sldNum" sz="quarter" idx="17"/>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3E97F170-4520-06CE-558F-81AD15BCBB4B}"/>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71AFBF49-6B88-64CC-057A-A8E0D212282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6BC6DA2-7A4A-AEA8-ED74-692D69F2AA7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1B1F755-7465-E84B-8F83-86F7F930C0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9C44DAD-467D-7372-D69E-6E98AD38E9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1FB8974-9D1E-FAD7-C97E-C5A871ACB2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E731E24-8379-1152-BEB8-9C5E1BC2586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33B109-AC55-879D-C644-B22397E5257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7D9B21C-A8F8-BE1D-465B-0C1128EFF4E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D5ABFD69-878F-11B2-3F62-73204DF34E0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78C9650-6A12-3E28-289D-20B7A8FE1FE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CC39B9-3522-C658-DFF6-E17CB7A963C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0EE0306-807C-06FC-2A32-F9FBCC11481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FED796B-768E-A8B6-3FAB-F5BF81F3B2F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1A241925-EED7-366C-5217-62520CD21E2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B1F4750-B133-6E27-478D-CF305BD5E7A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3414652-EC1D-8043-6672-DDF8E3BF2D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2089D94-E3A8-862A-5BB6-20012D2D1AC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5538177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Indhold - to kolo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dirty="0"/>
              <a:t>Klik for at redigere titeltypografien i masteren</a:t>
            </a:r>
          </a:p>
        </p:txBody>
      </p:sp>
      <p:sp>
        <p:nvSpPr>
          <p:cNvPr id="9" name="Pladsholder til indhold 8">
            <a:extLst>
              <a:ext uri="{FF2B5EF4-FFF2-40B4-BE49-F238E27FC236}">
                <a16:creationId xmlns:a16="http://schemas.microsoft.com/office/drawing/2014/main" id="{D8C97264-2727-AF4C-BD51-FDC5B7F1E940}"/>
              </a:ext>
            </a:extLst>
          </p:cNvPr>
          <p:cNvSpPr>
            <a:spLocks noGrp="1"/>
          </p:cNvSpPr>
          <p:nvPr>
            <p:ph sz="quarter" idx="17"/>
          </p:nvPr>
        </p:nvSpPr>
        <p:spPr>
          <a:xfrm>
            <a:off x="479425" y="1259099"/>
            <a:ext cx="5472113"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4" name="Pladsholder til indhold 13">
            <a:extLst>
              <a:ext uri="{FF2B5EF4-FFF2-40B4-BE49-F238E27FC236}">
                <a16:creationId xmlns:a16="http://schemas.microsoft.com/office/drawing/2014/main" id="{DB1F3889-93C5-7049-AD72-EB1E4B1FBB14}"/>
              </a:ext>
            </a:extLst>
          </p:cNvPr>
          <p:cNvSpPr>
            <a:spLocks noGrp="1"/>
          </p:cNvSpPr>
          <p:nvPr>
            <p:ph sz="quarter" idx="18"/>
          </p:nvPr>
        </p:nvSpPr>
        <p:spPr>
          <a:xfrm>
            <a:off x="6240463" y="1259840"/>
            <a:ext cx="5468400"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7">
            <a:extLst>
              <a:ext uri="{FF2B5EF4-FFF2-40B4-BE49-F238E27FC236}">
                <a16:creationId xmlns:a16="http://schemas.microsoft.com/office/drawing/2014/main" id="{0795ED5B-8C69-7247-93C1-6EC68FA2362A}"/>
              </a:ext>
            </a:extLst>
          </p:cNvPr>
          <p:cNvSpPr>
            <a:spLocks noGrp="1"/>
          </p:cNvSpPr>
          <p:nvPr>
            <p:ph type="dt" sz="half" idx="19"/>
          </p:nvPr>
        </p:nvSpPr>
        <p:spPr/>
        <p:txBody>
          <a:bodyPr/>
          <a:lstStyle/>
          <a:p>
            <a:fld id="{531CBF74-AB1D-144B-BEE5-FF077C6353D7}" type="datetime1">
              <a:rPr lang="da-DK" smtClean="0"/>
              <a:t>07-05-2024</a:t>
            </a:fld>
            <a:endParaRPr lang="da-DK" dirty="0"/>
          </a:p>
        </p:txBody>
      </p:sp>
      <p:sp>
        <p:nvSpPr>
          <p:cNvPr id="11" name="Pladsholder til sidefod 10">
            <a:extLst>
              <a:ext uri="{FF2B5EF4-FFF2-40B4-BE49-F238E27FC236}">
                <a16:creationId xmlns:a16="http://schemas.microsoft.com/office/drawing/2014/main" id="{9F4B3E70-291B-D1DA-DA6D-76D4D0FDD30D}"/>
              </a:ext>
            </a:extLst>
          </p:cNvPr>
          <p:cNvSpPr>
            <a:spLocks noGrp="1"/>
          </p:cNvSpPr>
          <p:nvPr>
            <p:ph type="ftr" sz="quarter" idx="20"/>
          </p:nvPr>
        </p:nvSpPr>
        <p:spPr/>
        <p:txBody>
          <a:bodyPr/>
          <a:lstStyle/>
          <a:p>
            <a:r>
              <a:rPr lang="da-DK"/>
              <a:t>Dette er sidefods tekst</a:t>
            </a:r>
            <a:endParaRPr lang="da-DK" dirty="0"/>
          </a:p>
        </p:txBody>
      </p:sp>
      <p:sp>
        <p:nvSpPr>
          <p:cNvPr id="13" name="Pladsholder til slidenummer 12">
            <a:extLst>
              <a:ext uri="{FF2B5EF4-FFF2-40B4-BE49-F238E27FC236}">
                <a16:creationId xmlns:a16="http://schemas.microsoft.com/office/drawing/2014/main" id="{A94758F7-2B5F-1A80-8139-E51BF45B05F9}"/>
              </a:ext>
            </a:extLst>
          </p:cNvPr>
          <p:cNvSpPr>
            <a:spLocks noGrp="1"/>
          </p:cNvSpPr>
          <p:nvPr>
            <p:ph type="sldNum" sz="quarter" idx="21"/>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42AE8FD3-BA00-2031-46C5-EB61D13430C6}"/>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D8413FBD-04AB-5B2B-183B-28A010058EB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866B40D-DD05-F3C0-75F1-A89A2194F04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33EEBD-7836-FB33-24F0-2E7B131F619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972951F-AB36-53C4-40F6-26ABE4E79AD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1C45E10-A936-3250-504C-2FC932490D9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8A0B777-EF3F-88F3-24B4-BC63ED5A660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4D38D5F-A508-C526-CFB6-08A7D6DADB3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E3DB149-E400-DAFB-F26E-8307658353B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50355CC0-D018-365D-A322-4717BD22A1A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6F8AF73-1D25-9EE6-585E-26559E31C16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9D23A02-07D7-B735-0021-C68D2FB8DA0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D6897FAA-656D-3FAA-DED4-E33820E0D1A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0C29E5A-2906-06EF-B0D1-8908DA4760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AFB2EE-15D4-2D93-5CCD-DDC912A716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CA07E4C-0FB3-E804-E1A4-4EA85C7D306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08AAE8F-D680-C950-E480-556BE42EAF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F6488A1-0421-6276-E7D8-1B7FE26F396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13165024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Indhold m billede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B9DD252F-80F0-DF47-AA69-8BC3D3DF4614}"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41325"/>
            <a:ext cx="5472113" cy="561657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CAD4F5F2-4288-7FC2-B6A4-497E08D8070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F5CA82C-F648-4623-76C6-1D1C5F9D03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3A749C-ACE4-B6AB-8431-46995A2FC9D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7641964-65E8-000A-310B-6931BAA350F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E6CFE10A-2396-05B8-07A4-1FC06FE7AC3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AD632FA-9ED2-A9B1-B23E-A00F3D84DB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C570FD2-D6D8-9C49-3CBE-9B26FE0820F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6C0D632-CDB8-261A-B0F8-03805B04D76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6278D28-FA59-CD7F-57AE-FC3AC1A768D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B308797E-CD78-BAC2-29FA-61FEFB24EFF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57AB364-CC5B-3A8D-8D63-31519D81F18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CF01839-A21D-8C36-DB06-84597EE3CAD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1495C45-5CFF-87E0-7F9D-0B28953D7D6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B999BD0-8B87-8FED-9B43-B660F40C161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78703D59-CD6B-61ED-F585-33AFE664DD9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829C1C-320A-F726-8DB4-9DDCD1D39FC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22CC5B9-F80A-3A1B-D914-AF1FCD73F1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0BF429C-DB1E-1E86-4C8E-6A0A352E76C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60269651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Indhold m 2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C732726F-505F-4343-B1DE-0678CA5CF1CA}"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4"/>
            <a:ext cx="2854897" cy="5616576"/>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629000"/>
            <a:ext cx="2452139" cy="3600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BA7A4E4D-F925-9A58-8E87-9CAB2E55FE1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6824550-6CFE-10A4-28FC-1E132DF3EE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87F34A9-4BE2-7C43-0FC4-3345D81D4DE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8E433E00-83F5-B75C-1A03-0F869D83F9A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E77FE64-0A9D-522E-D085-0595EF29E8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3BB14C5-8F34-B39D-F2D0-CCBCD893DE2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CBBA19A-4A84-2FAC-CE9C-7236D930DBE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E155D5B-8F70-8C45-CF4C-D1420101E5C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A24CF1DC-2472-9B34-B813-BF14697602FD}"/>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D04B960C-7DD6-C02A-627C-5E69879DFEC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8211085-103E-EA9D-63BA-22E578059BA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C0293F9-B5DA-E003-C44F-EA39F22931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C291A54-FD8B-FA37-71EC-2FDAB1F3C14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14DF2E-7DC9-3147-062A-CDF312EC49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69C7C943-9A7E-1BF8-A5FE-46EE209DD6E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06B70AB-22E5-8CE3-8E7D-3E1EBA5585E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47C1D54-3F28-F80A-FAA6-499A8D520F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94287E5-3522-4D38-346B-5DBA1AEF236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92713622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Indhold m 3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EFD2ED3C-260C-A54A-BBAD-6E239736DCE5}"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676803"/>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348323"/>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286140"/>
            <a:ext cx="3350629" cy="177176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4FCF5C2A-C7B8-5B85-0CB7-36754A74072D}"/>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5648D1C8-EE63-527E-7FFD-CFA75679231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D1F8494-8D6B-3E4C-8A40-CC8595792B5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46CCD71-4B80-B28D-33AD-BB5A3DB7F83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B922B3F-F7D5-CCAE-FE32-0A889A9678C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2F2DADC-1186-8F32-81DA-2905A6C8E7B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1E506E2-044B-793A-7E4C-157ED93EEEA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5006718A-FB4C-1584-AF68-B663FCC76AD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1E669EE-CB45-6C5E-60A1-81238F3A20B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189A9C5-922A-635C-F4D9-C80805F0AA2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B06D117-A33A-F721-0E97-CC7C32700EB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E7D0DC2-98B6-EE5B-1FDE-A1F013A43A1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64DE25-E1AE-A5A4-BE09-01FC48D6226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2D8EC0F-B046-8076-1736-4A62776D56D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9A09E3CA-8E54-B9C8-F992-CF21021EC16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AFB438F-6CA2-33C5-A29B-DBCE8A71C8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34A15B5-A3E4-F046-3647-BE7702BD40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EF004CE-DAAC-9D33-91C7-1DB031ACEDE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55353122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Indhold m billede til højre kant">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4CD9D915-DF85-8743-8241-D60A06ED84AD}"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0" name="Pladsholder til billede 10">
            <a:extLst>
              <a:ext uri="{FF2B5EF4-FFF2-40B4-BE49-F238E27FC236}">
                <a16:creationId xmlns:a16="http://schemas.microsoft.com/office/drawing/2014/main" id="{1678A947-AAE8-A949-E8B9-4282E8B1E184}"/>
              </a:ext>
            </a:extLst>
          </p:cNvPr>
          <p:cNvSpPr>
            <a:spLocks noGrp="1"/>
          </p:cNvSpPr>
          <p:nvPr>
            <p:ph type="pic" sz="quarter" idx="15"/>
          </p:nvPr>
        </p:nvSpPr>
        <p:spPr>
          <a:xfrm>
            <a:off x="6240463"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indhold 8">
            <a:extLst>
              <a:ext uri="{FF2B5EF4-FFF2-40B4-BE49-F238E27FC236}">
                <a16:creationId xmlns:a16="http://schemas.microsoft.com/office/drawing/2014/main" id="{241C49C4-4F46-A46D-1AA5-9E530D986148}"/>
              </a:ext>
            </a:extLst>
          </p:cNvPr>
          <p:cNvSpPr>
            <a:spLocks noGrp="1"/>
          </p:cNvSpPr>
          <p:nvPr>
            <p:ph sz="quarter" idx="17"/>
          </p:nvPr>
        </p:nvSpPr>
        <p:spPr>
          <a:xfrm>
            <a:off x="479425"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A3B8374-7A93-6CDE-C9CF-F726C012665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96063BF-8B7F-2D06-B97C-9314DAD04DC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9730F8B-09A8-EBE4-9DB8-9A50A031D80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075116C-09F2-8842-7777-DE60A468466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F81AEAC-F671-94B8-6859-A2BE672E5C5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F92FFCF-03AA-F8D9-DD22-22F6B07E3CA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D1E3B4-91DA-995A-9B7B-6008972D367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D5A035-A642-04AF-3A0A-27E8A5A4ED3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AD1AF90-5F35-E728-D4E0-5CF141DB812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6ABA5FDA-83C5-75C6-4400-87D0BCEF2A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3B826B5-59EC-6BAD-A65E-F05BC51A78D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619C80B-28D4-9482-33F3-D45C0D0C6B7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4FFD27F-4825-B317-C1CB-C1AC916A63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588F42B-5914-82C4-A758-973917D92E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4EA428F2-E6AF-FA35-CBB3-D94F585CDDA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CAB26EA-3A25-62AE-8387-3796D0002D7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83A5219-5EAD-7E00-E859-3056CA56C89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2B59636-44C3-5520-D74B-1F8BA4046C6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11829955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Indhold m billede til venstre kant">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0"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6240463"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42BCBAD4-97BA-1C4F-A6BE-8EA166EF2C41}"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5" name="Pladsholder til indhold 8">
            <a:extLst>
              <a:ext uri="{FF2B5EF4-FFF2-40B4-BE49-F238E27FC236}">
                <a16:creationId xmlns:a16="http://schemas.microsoft.com/office/drawing/2014/main" id="{81D5D77D-EB49-2DF2-683E-8F9509F186D2}"/>
              </a:ext>
            </a:extLst>
          </p:cNvPr>
          <p:cNvSpPr>
            <a:spLocks noGrp="1"/>
          </p:cNvSpPr>
          <p:nvPr>
            <p:ph sz="quarter" idx="17"/>
          </p:nvPr>
        </p:nvSpPr>
        <p:spPr>
          <a:xfrm>
            <a:off x="6240463"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6AE9965D-2906-4417-C7ED-C1403E8050D5}"/>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430354F5-4D62-54D0-AF98-A405381F28E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448ABE4-5C4E-D87B-414A-DC788A273CD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FCE235-8B3A-B48F-A352-2DE70FC049E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9236D53-D937-AA68-65C9-EAB5234230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A4E643A-5CC1-EEC9-2F7A-96E99D691B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C733112-AB3A-3A23-DEE0-9A4CCB22BC3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D60A51-F1C9-E888-96EA-D75F2680997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535F961-7418-A47E-3966-D1DD0F829A4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AFE0D088-31FE-F176-A11B-FA3CAFF6379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A617225-9C51-0E1E-19A8-DF32C6013BE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3856F7B-C837-947D-BC7F-42E5BF4617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AD99D2A-91DF-8473-B94F-142B7B1A9A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AA55D44-057A-0F4D-2DA3-6B7A7748B25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7E07B7-8840-3BF7-D48B-D37A3177823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45C3567-2F86-929E-5EAE-29E993FDA6E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C922C07-569E-0498-D0C8-BD0BD02FA03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833013B-F99B-FEBC-120D-7FB2A12DE04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1928714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dhold - fuld bred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2C7A9D76-9BB2-024B-B235-03196D05C4C9}"/>
              </a:ext>
            </a:extLst>
          </p:cNvPr>
          <p:cNvSpPr>
            <a:spLocks noGrp="1"/>
          </p:cNvSpPr>
          <p:nvPr>
            <p:ph idx="1"/>
          </p:nvPr>
        </p:nvSpPr>
        <p:spPr/>
        <p:txBody>
          <a:bodyPr>
            <a:normAutofit/>
          </a:bodyPr>
          <a:lstStyle>
            <a:lvl1pPr>
              <a:defRPr sz="1600"/>
            </a:lvl1pPr>
            <a:lvl2pPr>
              <a:defRPr sz="1500"/>
            </a:lvl2pPr>
            <a:lvl3pPr>
              <a:defRPr sz="1400"/>
            </a:lvl3pPr>
            <a:lvl4pPr>
              <a:defRPr sz="1400"/>
            </a:lvl4pPr>
            <a:lvl5pPr>
              <a:defRPr sz="14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5" name="Pladsholder til dato 4">
            <a:extLst>
              <a:ext uri="{FF2B5EF4-FFF2-40B4-BE49-F238E27FC236}">
                <a16:creationId xmlns:a16="http://schemas.microsoft.com/office/drawing/2014/main" id="{00BF6318-23CC-3745-539E-BE606AC406C2}"/>
              </a:ext>
            </a:extLst>
          </p:cNvPr>
          <p:cNvSpPr>
            <a:spLocks noGrp="1"/>
          </p:cNvSpPr>
          <p:nvPr>
            <p:ph type="dt" sz="half" idx="15"/>
          </p:nvPr>
        </p:nvSpPr>
        <p:spPr/>
        <p:txBody>
          <a:bodyPr/>
          <a:lstStyle/>
          <a:p>
            <a:fld id="{8EBA96B6-2A98-074D-8D38-614191D8F3E2}" type="datetime1">
              <a:rPr lang="da-DK" smtClean="0"/>
              <a:t>07-05-2024</a:t>
            </a:fld>
            <a:endParaRPr lang="da-DK" dirty="0"/>
          </a:p>
        </p:txBody>
      </p:sp>
      <p:sp>
        <p:nvSpPr>
          <p:cNvPr id="7" name="Pladsholder til sidefod 6">
            <a:extLst>
              <a:ext uri="{FF2B5EF4-FFF2-40B4-BE49-F238E27FC236}">
                <a16:creationId xmlns:a16="http://schemas.microsoft.com/office/drawing/2014/main" id="{B1E49482-50B7-934C-2C3E-ED8ACEDA5245}"/>
              </a:ext>
            </a:extLst>
          </p:cNvPr>
          <p:cNvSpPr>
            <a:spLocks noGrp="1"/>
          </p:cNvSpPr>
          <p:nvPr>
            <p:ph type="ftr" sz="quarter" idx="16"/>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D2766220-447A-A0FA-3CBA-452A84CEABAC}"/>
              </a:ext>
            </a:extLst>
          </p:cNvPr>
          <p:cNvSpPr>
            <a:spLocks noGrp="1"/>
          </p:cNvSpPr>
          <p:nvPr>
            <p:ph type="sldNum" sz="quarter" idx="17"/>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3E97F170-4520-06CE-558F-81AD15BCBB4B}"/>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71AFBF49-6B88-64CC-057A-A8E0D212282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6BC6DA2-7A4A-AEA8-ED74-692D69F2AA7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1B1F755-7465-E84B-8F83-86F7F930C0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9C44DAD-467D-7372-D69E-6E98AD38E9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1FB8974-9D1E-FAD7-C97E-C5A871ACB2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E731E24-8379-1152-BEB8-9C5E1BC2586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33B109-AC55-879D-C644-B22397E5257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7D9B21C-A8F8-BE1D-465B-0C1128EFF4E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D5ABFD69-878F-11B2-3F62-73204DF34E0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78C9650-6A12-3E28-289D-20B7A8FE1FE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CC39B9-3522-C658-DFF6-E17CB7A963C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0EE0306-807C-06FC-2A32-F9FBCC11481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FED796B-768E-A8B6-3FAB-F5BF81F3B2F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1A241925-EED7-366C-5217-62520CD21E2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B1F4750-B133-6E27-478D-CF305BD5E7A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3414652-EC1D-8043-6672-DDF8E3BF2D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2089D94-E3A8-862A-5BB6-20012D2D1AC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4217744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Billedecollage">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343401"/>
            <a:ext cx="3611437" cy="17145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FF68D91D-7C7B-6E44-84A4-31F5A16D06C1}"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72967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795665"/>
            <a:ext cx="2452139" cy="237533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billede 10">
            <a:extLst>
              <a:ext uri="{FF2B5EF4-FFF2-40B4-BE49-F238E27FC236}">
                <a16:creationId xmlns:a16="http://schemas.microsoft.com/office/drawing/2014/main" id="{46D3B695-E9CC-E50C-769C-49F372EB3BCA}"/>
              </a:ext>
            </a:extLst>
          </p:cNvPr>
          <p:cNvSpPr>
            <a:spLocks noGrp="1"/>
          </p:cNvSpPr>
          <p:nvPr>
            <p:ph type="pic" sz="quarter" idx="22"/>
          </p:nvPr>
        </p:nvSpPr>
        <p:spPr>
          <a:xfrm>
            <a:off x="3086530" y="1769763"/>
            <a:ext cx="3014346" cy="212432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5" name="Pladsholder til billede 10">
            <a:extLst>
              <a:ext uri="{FF2B5EF4-FFF2-40B4-BE49-F238E27FC236}">
                <a16:creationId xmlns:a16="http://schemas.microsoft.com/office/drawing/2014/main" id="{863A7CD0-DA9A-2BB5-AAB9-4C8CE5829204}"/>
              </a:ext>
            </a:extLst>
          </p:cNvPr>
          <p:cNvSpPr>
            <a:spLocks noGrp="1"/>
          </p:cNvSpPr>
          <p:nvPr>
            <p:ph type="pic" sz="quarter" idx="23"/>
          </p:nvPr>
        </p:nvSpPr>
        <p:spPr>
          <a:xfrm>
            <a:off x="479043" y="2448990"/>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0" name="Pladsholder til billede 10">
            <a:extLst>
              <a:ext uri="{FF2B5EF4-FFF2-40B4-BE49-F238E27FC236}">
                <a16:creationId xmlns:a16="http://schemas.microsoft.com/office/drawing/2014/main" id="{8FAEFE60-F021-E34E-6786-02F837BBD86E}"/>
              </a:ext>
            </a:extLst>
          </p:cNvPr>
          <p:cNvSpPr>
            <a:spLocks noGrp="1"/>
          </p:cNvSpPr>
          <p:nvPr>
            <p:ph type="pic" sz="quarter" idx="24"/>
          </p:nvPr>
        </p:nvSpPr>
        <p:spPr>
          <a:xfrm>
            <a:off x="3086530" y="4085044"/>
            <a:ext cx="3014346" cy="1603515"/>
          </a:xfrm>
          <a:solidFill>
            <a:schemeClr val="bg2">
              <a:lumMod val="95000"/>
            </a:schemeClr>
          </a:solidFill>
        </p:spPr>
        <p:txBody>
          <a:bodyPr anchor="ctr">
            <a:normAutofit/>
          </a:bodyPr>
          <a:lstStyle>
            <a:lvl1pPr marL="0" indent="0" algn="ctr">
              <a:buNone/>
              <a:defRPr sz="1000"/>
            </a:lvl1pPr>
          </a:lstStyle>
          <a:p>
            <a:endParaRPr lang="da-DK" noProof="0" dirty="0"/>
          </a:p>
        </p:txBody>
      </p:sp>
      <p:grpSp>
        <p:nvGrpSpPr>
          <p:cNvPr id="6" name="Gruppe 5">
            <a:extLst>
              <a:ext uri="{FF2B5EF4-FFF2-40B4-BE49-F238E27FC236}">
                <a16:creationId xmlns:a16="http://schemas.microsoft.com/office/drawing/2014/main" id="{719CFC4F-D8B5-C789-2CDE-A87E1A71EE5A}"/>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1E3788A-7A4A-EA1F-62E8-F7AA0EE7E9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AAA6E3-8F7C-6745-7E86-6BED13F72D1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C56AF99-D1E8-0FBA-FBF6-CDF459793B6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E371C4D-AE3F-961B-E174-65B7611E8E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B564DB9-2F38-4C9C-2347-DB23DAFE04C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EF09765-0ABF-E53D-D94D-4D04D429813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785DB6B-687D-7CE8-CD54-8CC1C40BFC0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D4B881C-1287-5233-ACAF-F80C420AB7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20625DD6-C44F-96ED-D174-2595F5C33FF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070C167-9610-2C7D-DB35-C67E8E7FC3F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7D450C2-4117-7C98-DFA1-766B7A9E88D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ACFE73A-B15E-9085-8632-CC95954F92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B139464D-4781-634B-5914-E1D86599F9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7" name="Kombinationstegning 26">
              <a:extLst>
                <a:ext uri="{FF2B5EF4-FFF2-40B4-BE49-F238E27FC236}">
                  <a16:creationId xmlns:a16="http://schemas.microsoft.com/office/drawing/2014/main" id="{CEFB51E9-A585-82A7-9B1D-A40CE30C21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EDCA32C4-D37A-07E1-F2DA-19439C90DF66}"/>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A9521713-FB0B-D57B-E6A3-0F56BFAEF09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9CC4B924-D334-1845-AE8A-54A0CCA47B5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02922927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424DC4AC-C98A-4E00-3774-36C4379A74C0}"/>
              </a:ext>
            </a:extLst>
          </p:cNvPr>
          <p:cNvSpPr>
            <a:spLocks noGrp="1"/>
          </p:cNvSpPr>
          <p:nvPr>
            <p:ph type="dt" sz="half" idx="10"/>
          </p:nvPr>
        </p:nvSpPr>
        <p:spPr/>
        <p:txBody>
          <a:bodyPr/>
          <a:lstStyle/>
          <a:p>
            <a:fld id="{0B674E80-7E80-244F-ABCD-9485779A63FB}" type="datetime1">
              <a:rPr lang="da-DK" smtClean="0"/>
              <a:t>07-05-2024</a:t>
            </a:fld>
            <a:endParaRPr lang="da-DK" dirty="0"/>
          </a:p>
        </p:txBody>
      </p:sp>
      <p:sp>
        <p:nvSpPr>
          <p:cNvPr id="5" name="Pladsholder til sidefod 4">
            <a:extLst>
              <a:ext uri="{FF2B5EF4-FFF2-40B4-BE49-F238E27FC236}">
                <a16:creationId xmlns:a16="http://schemas.microsoft.com/office/drawing/2014/main" id="{16A72A76-2786-20CB-970B-008D23E3A39D}"/>
              </a:ext>
            </a:extLst>
          </p:cNvPr>
          <p:cNvSpPr>
            <a:spLocks noGrp="1"/>
          </p:cNvSpPr>
          <p:nvPr>
            <p:ph type="ftr" sz="quarter" idx="11"/>
          </p:nvPr>
        </p:nvSpPr>
        <p:spPr/>
        <p:txBody>
          <a:bodyPr/>
          <a:lstStyle/>
          <a:p>
            <a:r>
              <a:rPr lang="da-DK"/>
              <a:t>Dette er sidefods tekst</a:t>
            </a:r>
            <a:endParaRPr lang="da-DK" dirty="0"/>
          </a:p>
        </p:txBody>
      </p:sp>
      <p:sp>
        <p:nvSpPr>
          <p:cNvPr id="6" name="Pladsholder til slidenummer 5">
            <a:extLst>
              <a:ext uri="{FF2B5EF4-FFF2-40B4-BE49-F238E27FC236}">
                <a16:creationId xmlns:a16="http://schemas.microsoft.com/office/drawing/2014/main" id="{74A8A1A8-F9AF-B009-B179-75BCB54DD46F}"/>
              </a:ext>
            </a:extLst>
          </p:cNvPr>
          <p:cNvSpPr>
            <a:spLocks noGrp="1"/>
          </p:cNvSpPr>
          <p:nvPr>
            <p:ph type="sldNum" sz="quarter" idx="12"/>
          </p:nvPr>
        </p:nvSpPr>
        <p:spPr/>
        <p:txBody>
          <a:body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2DA01B2-3DCC-025A-127F-0B5128368F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08E80FEE-551A-443C-620C-88BEA7D752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74218103-D8C2-6FBE-E099-FDAAAB67992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C368F85-3320-853F-26BC-10481B2C6FD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B1729B9-2EF7-31CE-15A3-3E081470596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380D86A-441C-C82E-BCA7-FCB39500616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DDC43C-E815-3858-3C55-F14AB1D7FAA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41CAD34-BDBB-4526-05EA-737DDB4AB8D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6CAF541B-9027-0AD1-C571-C90781B5BB3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EED765E0-7041-6F47-E200-6FBA6D00F9B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64D18E-4976-78D2-3D5E-68333CFAEFD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614BB78-74E1-0EEF-B867-1FDD79AA46C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2C0981-EF4D-57A9-A1BB-E527AA04AC0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FE988BD-DC41-426F-88A2-3B0F151276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1" name="Kombinationstegning 20">
              <a:extLst>
                <a:ext uri="{FF2B5EF4-FFF2-40B4-BE49-F238E27FC236}">
                  <a16:creationId xmlns:a16="http://schemas.microsoft.com/office/drawing/2014/main" id="{CD700321-BDCD-378A-E42B-8BF3BC8ECE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95B2C84-4A16-BD01-5028-2AD2F01B78C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CFA768D-74CF-1FD2-9055-A92CE889CAF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04BEEC-D7BB-2C93-D281-D62DE8BD56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3592401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Indhold gul m smalt billede til højre - normal grafik">
    <p:bg>
      <p:bgPr>
        <a:solidFill>
          <a:srgbClr val="FFCC00"/>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677198EB-01E5-29F1-EE01-36EEB3B4E9B9}"/>
              </a:ext>
            </a:extLst>
          </p:cNvPr>
          <p:cNvSpPr/>
          <p:nvPr userDrawn="1"/>
        </p:nvSpPr>
        <p:spPr>
          <a:xfrm>
            <a:off x="4546728" y="-6982"/>
            <a:ext cx="7645272" cy="6864982"/>
          </a:xfrm>
          <a:custGeom>
            <a:avLst/>
            <a:gdLst>
              <a:gd name="connsiteX0" fmla="*/ 6769180 w 7645272"/>
              <a:gd name="connsiteY0" fmla="*/ 5280909 h 6864982"/>
              <a:gd name="connsiteX1" fmla="*/ 7566659 w 7645272"/>
              <a:gd name="connsiteY1" fmla="*/ 5326631 h 6864982"/>
              <a:gd name="connsiteX2" fmla="*/ 7645272 w 7645272"/>
              <a:gd name="connsiteY2" fmla="*/ 5337426 h 6864982"/>
              <a:gd name="connsiteX3" fmla="*/ 7645272 w 7645272"/>
              <a:gd name="connsiteY3" fmla="*/ 5440169 h 6864982"/>
              <a:gd name="connsiteX4" fmla="*/ 7553450 w 7645272"/>
              <a:gd name="connsiteY4" fmla="*/ 5427342 h 6864982"/>
              <a:gd name="connsiteX5" fmla="*/ 5477509 w 7645272"/>
              <a:gd name="connsiteY5" fmla="*/ 5559930 h 6864982"/>
              <a:gd name="connsiteX6" fmla="*/ 3602736 w 7645272"/>
              <a:gd name="connsiteY6" fmla="*/ 6461249 h 6864982"/>
              <a:gd name="connsiteX7" fmla="*/ 3123057 w 7645272"/>
              <a:gd name="connsiteY7" fmla="*/ 6864982 h 6864982"/>
              <a:gd name="connsiteX8" fmla="*/ 2976625 w 7645272"/>
              <a:gd name="connsiteY8" fmla="*/ 6864982 h 6864982"/>
              <a:gd name="connsiteX9" fmla="*/ 3542028 w 7645272"/>
              <a:gd name="connsiteY9" fmla="*/ 6379715 h 6864982"/>
              <a:gd name="connsiteX10" fmla="*/ 5451854 w 7645272"/>
              <a:gd name="connsiteY10" fmla="*/ 5461505 h 6864982"/>
              <a:gd name="connsiteX11" fmla="*/ 5451854 w 7645272"/>
              <a:gd name="connsiteY11" fmla="*/ 5461632 h 6864982"/>
              <a:gd name="connsiteX12" fmla="*/ 6769180 w 7645272"/>
              <a:gd name="connsiteY12" fmla="*/ 5280909 h 6864982"/>
              <a:gd name="connsiteX13" fmla="*/ 1944751 w 7645272"/>
              <a:gd name="connsiteY13" fmla="*/ 3965319 h 6864982"/>
              <a:gd name="connsiteX14" fmla="*/ 2010029 w 7645272"/>
              <a:gd name="connsiteY14" fmla="*/ 4043297 h 6864982"/>
              <a:gd name="connsiteX15" fmla="*/ 1793875 w 7645272"/>
              <a:gd name="connsiteY15" fmla="*/ 4231638 h 6864982"/>
              <a:gd name="connsiteX16" fmla="*/ 1725676 w 7645272"/>
              <a:gd name="connsiteY16" fmla="*/ 4156327 h 6864982"/>
              <a:gd name="connsiteX17" fmla="*/ 1725549 w 7645272"/>
              <a:gd name="connsiteY17" fmla="*/ 4156327 h 6864982"/>
              <a:gd name="connsiteX18" fmla="*/ 1944751 w 7645272"/>
              <a:gd name="connsiteY18" fmla="*/ 3965319 h 6864982"/>
              <a:gd name="connsiteX19" fmla="*/ 2404998 w 7645272"/>
              <a:gd name="connsiteY19" fmla="*/ 3609973 h 6864982"/>
              <a:gd name="connsiteX20" fmla="*/ 2463927 w 7645272"/>
              <a:gd name="connsiteY20" fmla="*/ 3692777 h 6864982"/>
              <a:gd name="connsiteX21" fmla="*/ 2233548 w 7645272"/>
              <a:gd name="connsiteY21" fmla="*/ 3863592 h 6864982"/>
              <a:gd name="connsiteX22" fmla="*/ 2171446 w 7645272"/>
              <a:gd name="connsiteY22" fmla="*/ 3783201 h 6864982"/>
              <a:gd name="connsiteX23" fmla="*/ 2404998 w 7645272"/>
              <a:gd name="connsiteY23" fmla="*/ 3609973 h 6864982"/>
              <a:gd name="connsiteX24" fmla="*/ 2891535 w 7645272"/>
              <a:gd name="connsiteY24" fmla="*/ 3291839 h 6864982"/>
              <a:gd name="connsiteX25" fmla="*/ 2943732 w 7645272"/>
              <a:gd name="connsiteY25" fmla="*/ 3378961 h 6864982"/>
              <a:gd name="connsiteX26" fmla="*/ 2700653 w 7645272"/>
              <a:gd name="connsiteY26" fmla="*/ 3531233 h 6864982"/>
              <a:gd name="connsiteX27" fmla="*/ 2645028 w 7645272"/>
              <a:gd name="connsiteY27" fmla="*/ 3446143 h 6864982"/>
              <a:gd name="connsiteX28" fmla="*/ 2645155 w 7645272"/>
              <a:gd name="connsiteY28" fmla="*/ 3446143 h 6864982"/>
              <a:gd name="connsiteX29" fmla="*/ 2891535 w 7645272"/>
              <a:gd name="connsiteY29" fmla="*/ 3291839 h 6864982"/>
              <a:gd name="connsiteX30" fmla="*/ 3401441 w 7645272"/>
              <a:gd name="connsiteY30" fmla="*/ 3012566 h 6864982"/>
              <a:gd name="connsiteX31" fmla="*/ 3446779 w 7645272"/>
              <a:gd name="connsiteY31" fmla="*/ 3103497 h 6864982"/>
              <a:gd name="connsiteX32" fmla="*/ 3192526 w 7645272"/>
              <a:gd name="connsiteY32" fmla="*/ 3236340 h 6864982"/>
              <a:gd name="connsiteX33" fmla="*/ 3143758 w 7645272"/>
              <a:gd name="connsiteY33" fmla="*/ 3147186 h 6864982"/>
              <a:gd name="connsiteX34" fmla="*/ 3401441 w 7645272"/>
              <a:gd name="connsiteY34" fmla="*/ 3012566 h 6864982"/>
              <a:gd name="connsiteX35" fmla="*/ 3931664 w 7645272"/>
              <a:gd name="connsiteY35" fmla="*/ 2773806 h 6864982"/>
              <a:gd name="connsiteX36" fmla="*/ 3969764 w 7645272"/>
              <a:gd name="connsiteY36" fmla="*/ 2868040 h 6864982"/>
              <a:gd name="connsiteX37" fmla="*/ 3705986 w 7645272"/>
              <a:gd name="connsiteY37" fmla="*/ 2980689 h 6864982"/>
              <a:gd name="connsiteX38" fmla="*/ 3705859 w 7645272"/>
              <a:gd name="connsiteY38" fmla="*/ 2980689 h 6864982"/>
              <a:gd name="connsiteX39" fmla="*/ 3664202 w 7645272"/>
              <a:gd name="connsiteY39" fmla="*/ 2887979 h 6864982"/>
              <a:gd name="connsiteX40" fmla="*/ 3931664 w 7645272"/>
              <a:gd name="connsiteY40" fmla="*/ 2773806 h 6864982"/>
              <a:gd name="connsiteX41" fmla="*/ 4479035 w 7645272"/>
              <a:gd name="connsiteY41" fmla="*/ 2577209 h 6864982"/>
              <a:gd name="connsiteX42" fmla="*/ 4509642 w 7645272"/>
              <a:gd name="connsiteY42" fmla="*/ 2674109 h 6864982"/>
              <a:gd name="connsiteX43" fmla="*/ 4237862 w 7645272"/>
              <a:gd name="connsiteY43" fmla="*/ 2765931 h 6864982"/>
              <a:gd name="connsiteX44" fmla="*/ 4203445 w 7645272"/>
              <a:gd name="connsiteY44" fmla="*/ 2670300 h 6864982"/>
              <a:gd name="connsiteX45" fmla="*/ 4479035 w 7645272"/>
              <a:gd name="connsiteY45" fmla="*/ 2577209 h 6864982"/>
              <a:gd name="connsiteX46" fmla="*/ 5039866 w 7645272"/>
              <a:gd name="connsiteY46" fmla="*/ 2423539 h 6864982"/>
              <a:gd name="connsiteX47" fmla="*/ 5062853 w 7645272"/>
              <a:gd name="connsiteY47" fmla="*/ 2522472 h 6864982"/>
              <a:gd name="connsiteX48" fmla="*/ 5062980 w 7645272"/>
              <a:gd name="connsiteY48" fmla="*/ 2522472 h 6864982"/>
              <a:gd name="connsiteX49" fmla="*/ 4784850 w 7645272"/>
              <a:gd name="connsiteY49" fmla="*/ 2592957 h 6864982"/>
              <a:gd name="connsiteX50" fmla="*/ 4757926 w 7645272"/>
              <a:gd name="connsiteY50" fmla="*/ 2494913 h 6864982"/>
              <a:gd name="connsiteX51" fmla="*/ 5039866 w 7645272"/>
              <a:gd name="connsiteY51" fmla="*/ 2423539 h 6864982"/>
              <a:gd name="connsiteX52" fmla="*/ 5610985 w 7645272"/>
              <a:gd name="connsiteY52" fmla="*/ 2313811 h 6864982"/>
              <a:gd name="connsiteX53" fmla="*/ 5626225 w 7645272"/>
              <a:gd name="connsiteY53" fmla="*/ 2414268 h 6864982"/>
              <a:gd name="connsiteX54" fmla="*/ 5343523 w 7645272"/>
              <a:gd name="connsiteY54" fmla="*/ 2462909 h 6864982"/>
              <a:gd name="connsiteX55" fmla="*/ 5324347 w 7645272"/>
              <a:gd name="connsiteY55" fmla="*/ 2363087 h 6864982"/>
              <a:gd name="connsiteX56" fmla="*/ 5610985 w 7645272"/>
              <a:gd name="connsiteY56" fmla="*/ 2313811 h 6864982"/>
              <a:gd name="connsiteX57" fmla="*/ 7640700 w 7645272"/>
              <a:gd name="connsiteY57" fmla="*/ 2284601 h 6864982"/>
              <a:gd name="connsiteX58" fmla="*/ 7645272 w 7645272"/>
              <a:gd name="connsiteY58" fmla="*/ 2285236 h 6864982"/>
              <a:gd name="connsiteX59" fmla="*/ 7645272 w 7645272"/>
              <a:gd name="connsiteY59" fmla="*/ 2387725 h 6864982"/>
              <a:gd name="connsiteX60" fmla="*/ 7628254 w 7645272"/>
              <a:gd name="connsiteY60" fmla="*/ 2385566 h 6864982"/>
              <a:gd name="connsiteX61" fmla="*/ 7640700 w 7645272"/>
              <a:gd name="connsiteY61" fmla="*/ 2284728 h 6864982"/>
              <a:gd name="connsiteX62" fmla="*/ 6188962 w 7645272"/>
              <a:gd name="connsiteY62" fmla="*/ 2248787 h 6864982"/>
              <a:gd name="connsiteX63" fmla="*/ 6196328 w 7645272"/>
              <a:gd name="connsiteY63" fmla="*/ 2350133 h 6864982"/>
              <a:gd name="connsiteX64" fmla="*/ 6196201 w 7645272"/>
              <a:gd name="connsiteY64" fmla="*/ 2350133 h 6864982"/>
              <a:gd name="connsiteX65" fmla="*/ 5910578 w 7645272"/>
              <a:gd name="connsiteY65" fmla="*/ 2376676 h 6864982"/>
              <a:gd name="connsiteX66" fmla="*/ 5899275 w 7645272"/>
              <a:gd name="connsiteY66" fmla="*/ 2275711 h 6864982"/>
              <a:gd name="connsiteX67" fmla="*/ 6188962 w 7645272"/>
              <a:gd name="connsiteY67" fmla="*/ 2248787 h 6864982"/>
              <a:gd name="connsiteX68" fmla="*/ 7061071 w 7645272"/>
              <a:gd name="connsiteY68" fmla="*/ 2236215 h 6864982"/>
              <a:gd name="connsiteX69" fmla="*/ 7351393 w 7645272"/>
              <a:gd name="connsiteY69" fmla="*/ 2254758 h 6864982"/>
              <a:gd name="connsiteX70" fmla="*/ 7342885 w 7645272"/>
              <a:gd name="connsiteY70" fmla="*/ 2355976 h 6864982"/>
              <a:gd name="connsiteX71" fmla="*/ 7056626 w 7645272"/>
              <a:gd name="connsiteY71" fmla="*/ 2337688 h 6864982"/>
              <a:gd name="connsiteX72" fmla="*/ 6770241 w 7645272"/>
              <a:gd name="connsiteY72" fmla="*/ 2229103 h 6864982"/>
              <a:gd name="connsiteX73" fmla="*/ 6769734 w 7645272"/>
              <a:gd name="connsiteY73" fmla="*/ 2330703 h 6864982"/>
              <a:gd name="connsiteX74" fmla="*/ 6482840 w 7645272"/>
              <a:gd name="connsiteY74" fmla="*/ 2334894 h 6864982"/>
              <a:gd name="connsiteX75" fmla="*/ 6479411 w 7645272"/>
              <a:gd name="connsiteY75" fmla="*/ 2233294 h 6864982"/>
              <a:gd name="connsiteX76" fmla="*/ 6770241 w 7645272"/>
              <a:gd name="connsiteY76" fmla="*/ 2229103 h 6864982"/>
              <a:gd name="connsiteX77" fmla="*/ 4017263 w 7645272"/>
              <a:gd name="connsiteY77" fmla="*/ 0 h 6864982"/>
              <a:gd name="connsiteX78" fmla="*/ 4134992 w 7645272"/>
              <a:gd name="connsiteY78" fmla="*/ 0 h 6864982"/>
              <a:gd name="connsiteX79" fmla="*/ 1556386 w 7645272"/>
              <a:gd name="connsiteY79" fmla="*/ 4406390 h 6864982"/>
              <a:gd name="connsiteX80" fmla="*/ 1581532 w 7645272"/>
              <a:gd name="connsiteY80" fmla="*/ 4432044 h 6864982"/>
              <a:gd name="connsiteX81" fmla="*/ 1484377 w 7645272"/>
              <a:gd name="connsiteY81" fmla="*/ 4529326 h 6864982"/>
              <a:gd name="connsiteX82" fmla="*/ 117729 w 7645272"/>
              <a:gd name="connsiteY82" fmla="*/ 6864856 h 6864982"/>
              <a:gd name="connsiteX83" fmla="*/ 0 w 7645272"/>
              <a:gd name="connsiteY83" fmla="*/ 6864856 h 68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2" h="6864982">
                <a:moveTo>
                  <a:pt x="6769180" y="5280909"/>
                </a:moveTo>
                <a:cubicBezTo>
                  <a:pt x="7034694" y="5276839"/>
                  <a:pt x="7300864" y="5292055"/>
                  <a:pt x="7566659" y="5326631"/>
                </a:cubicBezTo>
                <a:cubicBezTo>
                  <a:pt x="7592947" y="5329933"/>
                  <a:pt x="7619110" y="5333616"/>
                  <a:pt x="7645272" y="5337426"/>
                </a:cubicBezTo>
                <a:lnTo>
                  <a:pt x="7645272" y="5440169"/>
                </a:lnTo>
                <a:cubicBezTo>
                  <a:pt x="7614664" y="5435724"/>
                  <a:pt x="7584058" y="5431279"/>
                  <a:pt x="7553450" y="5427342"/>
                </a:cubicBezTo>
                <a:cubicBezTo>
                  <a:pt x="6857745" y="5336918"/>
                  <a:pt x="6159372" y="5381495"/>
                  <a:pt x="5477509" y="5559930"/>
                </a:cubicBezTo>
                <a:cubicBezTo>
                  <a:pt x="4795772" y="5738365"/>
                  <a:pt x="4164963" y="6041641"/>
                  <a:pt x="3602736" y="6461249"/>
                </a:cubicBezTo>
                <a:cubicBezTo>
                  <a:pt x="3434334" y="6586853"/>
                  <a:pt x="3274567" y="6721854"/>
                  <a:pt x="3123057" y="6864982"/>
                </a:cubicBezTo>
                <a:lnTo>
                  <a:pt x="2976625" y="6864982"/>
                </a:lnTo>
                <a:cubicBezTo>
                  <a:pt x="3153282" y="6691373"/>
                  <a:pt x="3341749" y="6529194"/>
                  <a:pt x="3542028" y="6379715"/>
                </a:cubicBezTo>
                <a:cubicBezTo>
                  <a:pt x="4114798" y="5952233"/>
                  <a:pt x="4757291" y="5643242"/>
                  <a:pt x="5451854" y="5461505"/>
                </a:cubicBezTo>
                <a:lnTo>
                  <a:pt x="5451854" y="5461632"/>
                </a:lnTo>
                <a:cubicBezTo>
                  <a:pt x="5885956" y="5348047"/>
                  <a:pt x="6326656" y="5287692"/>
                  <a:pt x="6769180" y="5280909"/>
                </a:cubicBezTo>
                <a:close/>
                <a:moveTo>
                  <a:pt x="1944751" y="3965319"/>
                </a:moveTo>
                <a:lnTo>
                  <a:pt x="2010029" y="4043297"/>
                </a:lnTo>
                <a:cubicBezTo>
                  <a:pt x="1937004" y="4104384"/>
                  <a:pt x="1864360" y="4167757"/>
                  <a:pt x="1793875" y="4231638"/>
                </a:cubicBezTo>
                <a:lnTo>
                  <a:pt x="1725676" y="4156327"/>
                </a:lnTo>
                <a:lnTo>
                  <a:pt x="1725549" y="4156327"/>
                </a:lnTo>
                <a:cubicBezTo>
                  <a:pt x="1797050" y="4091557"/>
                  <a:pt x="1870710" y="4027295"/>
                  <a:pt x="1944751" y="3965319"/>
                </a:cubicBezTo>
                <a:close/>
                <a:moveTo>
                  <a:pt x="2404998" y="3609973"/>
                </a:moveTo>
                <a:lnTo>
                  <a:pt x="2463927" y="3692777"/>
                </a:lnTo>
                <a:cubicBezTo>
                  <a:pt x="2386330" y="3747895"/>
                  <a:pt x="2308860" y="3805426"/>
                  <a:pt x="2233548" y="3863592"/>
                </a:cubicBezTo>
                <a:lnTo>
                  <a:pt x="2171446" y="3783201"/>
                </a:lnTo>
                <a:cubicBezTo>
                  <a:pt x="2247773" y="3724146"/>
                  <a:pt x="2326386" y="3665853"/>
                  <a:pt x="2404998" y="3609973"/>
                </a:cubicBezTo>
                <a:close/>
                <a:moveTo>
                  <a:pt x="2891535" y="3291839"/>
                </a:moveTo>
                <a:lnTo>
                  <a:pt x="2943732" y="3378961"/>
                </a:lnTo>
                <a:cubicBezTo>
                  <a:pt x="2862071" y="3427983"/>
                  <a:pt x="2780283" y="3479163"/>
                  <a:pt x="2700653" y="3531233"/>
                </a:cubicBezTo>
                <a:lnTo>
                  <a:pt x="2645028" y="3446143"/>
                </a:lnTo>
                <a:lnTo>
                  <a:pt x="2645155" y="3446143"/>
                </a:lnTo>
                <a:cubicBezTo>
                  <a:pt x="2725800" y="3393439"/>
                  <a:pt x="2808731" y="3341495"/>
                  <a:pt x="2891535" y="3291839"/>
                </a:cubicBezTo>
                <a:close/>
                <a:moveTo>
                  <a:pt x="3401441" y="3012566"/>
                </a:moveTo>
                <a:lnTo>
                  <a:pt x="3446779" y="3103497"/>
                </a:lnTo>
                <a:cubicBezTo>
                  <a:pt x="3361562" y="3145916"/>
                  <a:pt x="3275965" y="3190620"/>
                  <a:pt x="3192526" y="3236340"/>
                </a:cubicBezTo>
                <a:lnTo>
                  <a:pt x="3143758" y="3147186"/>
                </a:lnTo>
                <a:cubicBezTo>
                  <a:pt x="3228340" y="3100831"/>
                  <a:pt x="3315081" y="3055619"/>
                  <a:pt x="3401441" y="3012566"/>
                </a:cubicBezTo>
                <a:close/>
                <a:moveTo>
                  <a:pt x="3931664" y="2773806"/>
                </a:moveTo>
                <a:lnTo>
                  <a:pt x="3969764" y="2868040"/>
                </a:lnTo>
                <a:cubicBezTo>
                  <a:pt x="3881499" y="2903727"/>
                  <a:pt x="3792726" y="2941573"/>
                  <a:pt x="3705986" y="2980689"/>
                </a:cubicBezTo>
                <a:lnTo>
                  <a:pt x="3705859" y="2980689"/>
                </a:lnTo>
                <a:lnTo>
                  <a:pt x="3664202" y="2887979"/>
                </a:lnTo>
                <a:cubicBezTo>
                  <a:pt x="3752214" y="2848355"/>
                  <a:pt x="3842129" y="2810001"/>
                  <a:pt x="3931664" y="2773806"/>
                </a:cubicBezTo>
                <a:close/>
                <a:moveTo>
                  <a:pt x="4479035" y="2577209"/>
                </a:moveTo>
                <a:lnTo>
                  <a:pt x="4509642" y="2674109"/>
                </a:lnTo>
                <a:cubicBezTo>
                  <a:pt x="4418964" y="2702812"/>
                  <a:pt x="4327523" y="2733672"/>
                  <a:pt x="4237862" y="2765931"/>
                </a:cubicBezTo>
                <a:lnTo>
                  <a:pt x="4203445" y="2670300"/>
                </a:lnTo>
                <a:cubicBezTo>
                  <a:pt x="4294377" y="2637660"/>
                  <a:pt x="4387087" y="2606291"/>
                  <a:pt x="4479035" y="2577209"/>
                </a:cubicBezTo>
                <a:close/>
                <a:moveTo>
                  <a:pt x="5039866" y="2423539"/>
                </a:moveTo>
                <a:lnTo>
                  <a:pt x="5062853" y="2522472"/>
                </a:lnTo>
                <a:lnTo>
                  <a:pt x="5062980" y="2522472"/>
                </a:lnTo>
                <a:cubicBezTo>
                  <a:pt x="4970270" y="2544062"/>
                  <a:pt x="4876671" y="2567811"/>
                  <a:pt x="4784850" y="2592957"/>
                </a:cubicBezTo>
                <a:lnTo>
                  <a:pt x="4757926" y="2494913"/>
                </a:lnTo>
                <a:cubicBezTo>
                  <a:pt x="4851017" y="2469386"/>
                  <a:pt x="4945886" y="2445383"/>
                  <a:pt x="5039866" y="2423539"/>
                </a:cubicBezTo>
                <a:close/>
                <a:moveTo>
                  <a:pt x="5610985" y="2313811"/>
                </a:moveTo>
                <a:lnTo>
                  <a:pt x="5626225" y="2414268"/>
                </a:lnTo>
                <a:cubicBezTo>
                  <a:pt x="5532246" y="2428619"/>
                  <a:pt x="5437122" y="2445002"/>
                  <a:pt x="5343523" y="2462909"/>
                </a:cubicBezTo>
                <a:lnTo>
                  <a:pt x="5324347" y="2363087"/>
                </a:lnTo>
                <a:cubicBezTo>
                  <a:pt x="5419216" y="2344926"/>
                  <a:pt x="5515609" y="2328289"/>
                  <a:pt x="5610985" y="2313811"/>
                </a:cubicBezTo>
                <a:close/>
                <a:moveTo>
                  <a:pt x="7640700" y="2284601"/>
                </a:moveTo>
                <a:cubicBezTo>
                  <a:pt x="7642224" y="2284855"/>
                  <a:pt x="7643748" y="2284982"/>
                  <a:pt x="7645272" y="2285236"/>
                </a:cubicBezTo>
                <a:lnTo>
                  <a:pt x="7645272" y="2387725"/>
                </a:lnTo>
                <a:cubicBezTo>
                  <a:pt x="7639684" y="2387090"/>
                  <a:pt x="7633969" y="2386328"/>
                  <a:pt x="7628254" y="2385566"/>
                </a:cubicBezTo>
                <a:lnTo>
                  <a:pt x="7640700" y="2284728"/>
                </a:lnTo>
                <a:close/>
                <a:moveTo>
                  <a:pt x="6188962" y="2248787"/>
                </a:moveTo>
                <a:lnTo>
                  <a:pt x="6196328" y="2350133"/>
                </a:lnTo>
                <a:lnTo>
                  <a:pt x="6196201" y="2350133"/>
                </a:lnTo>
                <a:cubicBezTo>
                  <a:pt x="6101205" y="2357118"/>
                  <a:pt x="6005193" y="2366008"/>
                  <a:pt x="5910578" y="2376676"/>
                </a:cubicBezTo>
                <a:lnTo>
                  <a:pt x="5899275" y="2275711"/>
                </a:lnTo>
                <a:cubicBezTo>
                  <a:pt x="5995160" y="2264916"/>
                  <a:pt x="6092697" y="2255772"/>
                  <a:pt x="6188962" y="2248787"/>
                </a:cubicBezTo>
                <a:close/>
                <a:moveTo>
                  <a:pt x="7061071" y="2236215"/>
                </a:moveTo>
                <a:cubicBezTo>
                  <a:pt x="7157591" y="2240406"/>
                  <a:pt x="7255254" y="2246756"/>
                  <a:pt x="7351393" y="2254758"/>
                </a:cubicBezTo>
                <a:lnTo>
                  <a:pt x="7342885" y="2355976"/>
                </a:lnTo>
                <a:cubicBezTo>
                  <a:pt x="7248142" y="2348103"/>
                  <a:pt x="7151749" y="2341879"/>
                  <a:pt x="7056626" y="2337688"/>
                </a:cubicBezTo>
                <a:close/>
                <a:moveTo>
                  <a:pt x="6770241" y="2229103"/>
                </a:moveTo>
                <a:lnTo>
                  <a:pt x="6769734" y="2330703"/>
                </a:lnTo>
                <a:cubicBezTo>
                  <a:pt x="6674356" y="2330195"/>
                  <a:pt x="6578090" y="2331719"/>
                  <a:pt x="6482840" y="2334894"/>
                </a:cubicBezTo>
                <a:lnTo>
                  <a:pt x="6479411" y="2233294"/>
                </a:lnTo>
                <a:cubicBezTo>
                  <a:pt x="6575931" y="2229992"/>
                  <a:pt x="6673722" y="2228595"/>
                  <a:pt x="6770241" y="2229103"/>
                </a:cubicBezTo>
                <a:close/>
                <a:moveTo>
                  <a:pt x="4017263" y="0"/>
                </a:moveTo>
                <a:lnTo>
                  <a:pt x="4134992" y="0"/>
                </a:lnTo>
                <a:lnTo>
                  <a:pt x="1556386" y="4406390"/>
                </a:lnTo>
                <a:lnTo>
                  <a:pt x="1581532" y="4432044"/>
                </a:lnTo>
                <a:cubicBezTo>
                  <a:pt x="1548893" y="4464048"/>
                  <a:pt x="1516254" y="4496814"/>
                  <a:pt x="1484377" y="4529326"/>
                </a:cubicBezTo>
                <a:lnTo>
                  <a:pt x="117729" y="6864856"/>
                </a:lnTo>
                <a:lnTo>
                  <a:pt x="0" y="6864856"/>
                </a:lnTo>
                <a:close/>
              </a:path>
            </a:pathLst>
          </a:custGeom>
          <a:solidFill>
            <a:srgbClr val="FFF3D4">
              <a:alpha val="25000"/>
            </a:srgb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FF3D7"/>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74836C70-8A5A-6C4D-BCE3-BB6DE8313183}"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17F74BF1-D94E-3BC6-D7A6-7061A16B6D3A}"/>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3403641-F0CB-D996-5F14-D08B77D0E67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FD715D11-C4B1-C051-1618-22558B8E119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632FA072-D707-46D9-C7D0-8ACB6E6F85E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9BD1A0-976A-93E8-9D70-239B97FD70A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2D762D5-3C46-DEA5-D15A-C7D46175CC3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E9BB58E-A22E-FB7D-D704-C652FAACAC5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57DFF35C-5062-2E96-5478-E929D5D508F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61534FE-BCBC-FE15-FC96-24E5B27903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B0194C-7BAA-FEAF-AF65-358603D832E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12215EC1-74E3-1C70-4B6A-3C0337E177A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FEEFD6-7FCD-6719-CCF7-EF6DC25544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19E66697-7EDB-FF3F-1890-90DE7FDFFB5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337DF6F-C418-6809-0804-5D1BDE237BD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9B49FC78-872F-2B23-1B79-FDCAE0A1DEA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9AABA09-5548-8D2F-FA9B-F47C7E39BD7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3C40574D-815D-37AD-DC71-22F7DE5528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FFC105FB-23C6-78D9-56BE-11508C559BB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57306729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Indhold gul m smalt billede til højre - stor grafik">
    <p:bg>
      <p:bgPr>
        <a:solidFill>
          <a:srgbClr val="FFCC00"/>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2DAF91A6-3EFF-B3F5-C2AF-3421767FEA0B}"/>
              </a:ext>
            </a:extLst>
          </p:cNvPr>
          <p:cNvSpPr/>
          <p:nvPr userDrawn="1"/>
        </p:nvSpPr>
        <p:spPr>
          <a:xfrm flipH="1">
            <a:off x="-6223" y="0"/>
            <a:ext cx="12198223" cy="6864858"/>
          </a:xfrm>
          <a:custGeom>
            <a:avLst/>
            <a:gdLst>
              <a:gd name="connsiteX0" fmla="*/ 8602473 w 12198223"/>
              <a:gd name="connsiteY0" fmla="*/ 0 h 6864858"/>
              <a:gd name="connsiteX1" fmla="*/ 12198223 w 12198223"/>
              <a:gd name="connsiteY1" fmla="*/ 0 h 6864858"/>
              <a:gd name="connsiteX2" fmla="*/ 12198223 w 12198223"/>
              <a:gd name="connsiteY2" fmla="*/ 4640326 h 6864858"/>
              <a:gd name="connsiteX3" fmla="*/ 9225788 w 12198223"/>
              <a:gd name="connsiteY3" fmla="*/ 5226431 h 6864858"/>
              <a:gd name="connsiteX4" fmla="*/ 8602473 w 12198223"/>
              <a:gd name="connsiteY4" fmla="*/ 0 h 6864858"/>
              <a:gd name="connsiteX5" fmla="*/ 3397123 w 12198223"/>
              <a:gd name="connsiteY5" fmla="*/ 0 h 6864858"/>
              <a:gd name="connsiteX6" fmla="*/ 7809103 w 12198223"/>
              <a:gd name="connsiteY6" fmla="*/ 0 h 6864858"/>
              <a:gd name="connsiteX7" fmla="*/ 3800729 w 12198223"/>
              <a:gd name="connsiteY7" fmla="*/ 6864858 h 6864858"/>
              <a:gd name="connsiteX8" fmla="*/ 0 w 12198223"/>
              <a:gd name="connsiteY8" fmla="*/ 6864858 h 6864858"/>
              <a:gd name="connsiteX9" fmla="*/ 0 w 12198223"/>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8602473" y="0"/>
                </a:moveTo>
                <a:lnTo>
                  <a:pt x="12198223" y="0"/>
                </a:lnTo>
                <a:lnTo>
                  <a:pt x="12198223"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rgbClr val="FFF3D4">
              <a:alpha val="25000"/>
            </a:srgb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FFF3D7"/>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484472C3-331C-5242-82EE-5AF7F41EB00D}"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61F028DD-175E-23C0-A323-7A01F406BAA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5C0B107-F9B3-149E-2ED7-9137E133904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9399CB5-BC9D-F348-9411-955B6F6CCCB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463455AD-29F2-F0DF-1B72-A73A534419D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93397D5D-172C-4F7F-A416-2576B23A409B}"/>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36BCB4C2-B1C7-92BD-557E-E89F631259BC}"/>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4739A1D-629F-FB79-5AD0-FCB2E74ABA0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CA4976B-CAB3-8A6F-B0E3-7CF136C3C98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56972A7-E8F5-DDC5-7C14-A4CB52476E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B2D8E1D-EDD7-5624-3336-DE6802E4F8E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88314B7-0630-0007-8FC4-F422E1D811D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25BD2A-5017-C2A3-1257-B891B61DBE9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DB40AFA-E4AE-5859-59CE-BFE9FF351EE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35D9D8B-8844-9F81-ED33-EA3CD002502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A35FEA6-7F24-1DC0-83CD-B710AD0796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DB89EC9-F60E-E7A1-6006-FC464FDAAEC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9B67C25-29D7-4C09-361E-ADF51A08C4D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A34FECE-CA0F-B1B7-8195-943ADD4D6C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98845746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Indhold gul m smalt billede til venstre - normal grafik">
    <p:bg>
      <p:bgPr>
        <a:solidFill>
          <a:srgbClr val="FFCC00"/>
        </a:solidFill>
        <a:effectLst/>
      </p:bgPr>
    </p:bg>
    <p:spTree>
      <p:nvGrpSpPr>
        <p:cNvPr id="1" name=""/>
        <p:cNvGrpSpPr/>
        <p:nvPr/>
      </p:nvGrpSpPr>
      <p:grpSpPr>
        <a:xfrm>
          <a:off x="0" y="0"/>
          <a:ext cx="0" cy="0"/>
          <a:chOff x="0" y="0"/>
          <a:chExt cx="0" cy="0"/>
        </a:xfrm>
      </p:grpSpPr>
      <p:sp>
        <p:nvSpPr>
          <p:cNvPr id="15" name="Grafik 10">
            <a:extLst>
              <a:ext uri="{FF2B5EF4-FFF2-40B4-BE49-F238E27FC236}">
                <a16:creationId xmlns:a16="http://schemas.microsoft.com/office/drawing/2014/main" id="{2F8F91C5-EA62-42C9-90EA-D44756AE79E7}"/>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rgbClr val="FFF3D4">
              <a:alpha val="25000"/>
            </a:srgbClr>
          </a:solidFill>
          <a:ln w="8096"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FF3D7"/>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3581D67C-F336-D540-B3B0-DFCE8671610F}"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41A8D27-7FD1-4A70-ED32-A505738BBC2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2C3C779B-A50C-BBD9-81E5-6790306CC30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FB353A88-9C7B-9505-7840-DB33FEA09BF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35CAB45-BDB2-6995-2C5A-E85000EB85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9B3EDE-291C-1776-83B5-15E5BA6160D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096F25-2952-463A-F5BA-C74FCBB167F4}"/>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270E2BE-B848-C1C2-A4AA-B7AB419096A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07B0ED9-6011-E932-96FE-D113B683042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A98A23B-D720-7BD3-4C7D-A9D8FAD7B99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8F76048-3619-93C4-3EAE-CADCB57DC64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A1629B17-A66F-773C-BD11-9115E0E2927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B466D2D-08A0-D051-937F-3D93A4E1BF4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FEA226D-AA4B-94FE-1F27-0FDE4929DD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799BB3D-D32D-88CE-5903-0E455E160C7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D040D542-75D7-095F-C449-81C8C647035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228957-9BA2-F4AC-D759-1031144BF0C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EA71264-2202-8D4C-D92C-6A9F97E5364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69B9163-999B-893F-8A5E-3FF14E0FD15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18791860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Indhold gul m smalt billede til venstre - stor grafik">
    <p:bg>
      <p:bgPr>
        <a:solidFill>
          <a:srgbClr val="FFCC00"/>
        </a:solidFill>
        <a:effectLst/>
      </p:bgPr>
    </p:bg>
    <p:spTree>
      <p:nvGrpSpPr>
        <p:cNvPr id="1" name=""/>
        <p:cNvGrpSpPr/>
        <p:nvPr/>
      </p:nvGrpSpPr>
      <p:grpSpPr>
        <a:xfrm>
          <a:off x="0" y="0"/>
          <a:ext cx="0" cy="0"/>
          <a:chOff x="0" y="0"/>
          <a:chExt cx="0" cy="0"/>
        </a:xfrm>
      </p:grpSpPr>
      <p:sp>
        <p:nvSpPr>
          <p:cNvPr id="15" name="Grafik 4">
            <a:extLst>
              <a:ext uri="{FF2B5EF4-FFF2-40B4-BE49-F238E27FC236}">
                <a16:creationId xmlns:a16="http://schemas.microsoft.com/office/drawing/2014/main" id="{1FC668DA-E205-5755-5D13-6A9085A8097A}"/>
              </a:ext>
            </a:extLst>
          </p:cNvPr>
          <p:cNvSpPr/>
          <p:nvPr userDrawn="1"/>
        </p:nvSpPr>
        <p:spPr>
          <a:xfrm>
            <a:off x="-5080" y="-6858"/>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FF3D4">
              <a:alpha val="25000"/>
            </a:srgbClr>
          </a:solidFill>
          <a:ln w="12700"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FFF3D7"/>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320AA5BC-E8CC-9642-BA3A-E12DDBA3BDCD}"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75079AC2-5EEB-2400-DA3A-14473D21C51F}"/>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AD8A9954-C77B-10D5-E086-C0F939F2E45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19D563A0-80BE-AC5B-AC54-2E52C126C16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CC1D796-6120-2837-0FD1-CEF5B39426D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71AE9E37-3847-6CBC-8605-AC40F668E22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DBCBD78-F4CA-CEA5-1E99-9D2698402CB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49C9D2D-1A9E-1192-E72A-1802E7E91112}"/>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A78545-40BB-5781-AE86-C507B887A764}"/>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95C29F4-5F7E-9BC0-70BA-B5D8A4B7D71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EB80CAF5-3C57-66D7-56FD-F8688E12FC6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607F479-46A9-8F44-9B6D-EE0C7C39AF3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0583EDC-E76E-439A-3893-4B6DDF81CE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0EBB5B2-0ECB-0282-5863-A9FEB8B07D3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2A9649-CD11-06DB-0AE7-AD8608D78FEF}"/>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0ABD0AF-601A-1732-9293-4E9E5AB8E22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905DC12-258A-88E4-EDAA-3389EF74C2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203D123-2743-E725-394E-5B4C18E87DD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17F4565F-300C-DF7C-88FA-CEE89808737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79183191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mørk tekst - gul">
    <p:bg>
      <p:bgPr>
        <a:solidFill>
          <a:srgbClr val="FFF3D7"/>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tx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p>
            <a:fld id="{9D34D519-E5F2-2941-8797-1B10ED159B3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224723682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lys tekst - gul">
    <p:bg>
      <p:bgPr>
        <a:solidFill>
          <a:srgbClr val="FFCC00"/>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066B939B-0A25-234F-8A7B-CA98FD2A3B2E}"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36356999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Kapitel m billede gul">
    <p:bg>
      <p:bgPr>
        <a:solidFill>
          <a:srgbClr val="FFCC00"/>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0"/>
            <a:ext cx="5943867" cy="6858000"/>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5464444"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1E921CA8-0581-1D4E-AC4F-A976FE77F210}"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454CFE0B-8B87-D3B4-ED03-69B2DBB975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850E0578-A110-3EF5-9A28-EC522FABAD7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89EAABC-E3E5-EB9F-22DE-074541A76F92}"/>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E77EE460-99AD-166A-26B5-FC5158D3B3B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2C105C-03AF-979D-8608-E2A1CF304C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FB0BA94-0B40-5FC4-B304-93D6DA75754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EA0F83B-E4CC-BDC0-1E15-CE8C9B15361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69321899-26C4-91E4-4B5D-2C1561092C2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598EA06-6490-51EF-550E-88E99C70789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A19EEC8-2742-9EBB-3A8A-BCAF5CDE3C2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D3E661B-44D2-C7D6-195B-89F15EE0628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6373CA5-0056-F6A8-A6EA-6461821BEF8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51035CF-ADAD-0685-7FFA-F9B2C375991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AB497091-E8CD-D773-3EA7-ACC9DAF9E45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80E4C39-FF21-1C81-5F6B-7A8091070C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D0CCBD-25B1-5798-7197-E6C108D5AB6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06E4757-2FA0-AC95-17E0-12AC864AAB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1E3FBD95-6B69-CC72-FCAF-505126A6D68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2235325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Kapitel m stor tekst på hvid - gul">
    <p:bg>
      <p:bgPr>
        <a:solidFill>
          <a:schemeClr val="bg2"/>
        </a:solidFill>
        <a:effectLst/>
      </p:bgPr>
    </p:bg>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tx2"/>
                </a:solidFill>
              </a:defRPr>
            </a:lvl1pPr>
          </a:lstStyle>
          <a:p>
            <a:fld id="{2FC9885D-BD7A-1B46-B626-747C463805CC}"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tx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tx2"/>
                </a:solidFill>
              </a:defRPr>
            </a:lvl1pPr>
          </a:lstStyle>
          <a:p>
            <a:fld id="{67E69006-4EAA-9F48-A2A8-3E5B4E2EFF89}" type="slidenum">
              <a:rPr lang="da-DK" smtClean="0"/>
              <a:pPr/>
              <a:t>‹nr.›</a:t>
            </a:fld>
            <a:endParaRPr lang="da-DK"/>
          </a:p>
        </p:txBody>
      </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rgbClr val="FFCC00"/>
                </a:solidFill>
              </a:defRPr>
            </a:lvl1pPr>
          </a:lstStyle>
          <a:p>
            <a:r>
              <a:rPr lang="da-DK" dirty="0"/>
              <a:t>Klik for at redigere titeltypografien i masteren</a:t>
            </a:r>
          </a:p>
        </p:txBody>
      </p:sp>
      <p:grpSp>
        <p:nvGrpSpPr>
          <p:cNvPr id="9" name="Gruppe 8">
            <a:extLst>
              <a:ext uri="{FF2B5EF4-FFF2-40B4-BE49-F238E27FC236}">
                <a16:creationId xmlns:a16="http://schemas.microsoft.com/office/drawing/2014/main" id="{4D5B2C45-FC28-3941-5CC6-0E85107D5728}"/>
              </a:ext>
            </a:extLst>
          </p:cNvPr>
          <p:cNvGrpSpPr/>
          <p:nvPr userDrawn="1"/>
        </p:nvGrpSpPr>
        <p:grpSpPr>
          <a:xfrm>
            <a:off x="484540" y="6202096"/>
            <a:ext cx="1329659" cy="289897"/>
            <a:chOff x="484540" y="6202096"/>
            <a:chExt cx="1329659" cy="289897"/>
          </a:xfrm>
        </p:grpSpPr>
        <p:sp>
          <p:nvSpPr>
            <p:cNvPr id="18" name="Kombinationstegning 17">
              <a:extLst>
                <a:ext uri="{FF2B5EF4-FFF2-40B4-BE49-F238E27FC236}">
                  <a16:creationId xmlns:a16="http://schemas.microsoft.com/office/drawing/2014/main" id="{4E2788C7-EEB8-E599-C5D7-3BDF3EADFC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F7606C-8A45-494C-EDE1-DF319294D9F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DA75945-5AB7-78FB-B494-9E140853A2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72198F77-1DAB-22AA-C0BD-248772BC53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F58800B-00B2-9E29-42E0-64400FBCD4F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BF54EE40-32F4-0B75-37D3-83CDC824612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CDF5BD7-DA42-E7D4-CBC9-54BAB21623E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55350C32-AF23-6C28-CD33-44F64789788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34" name="Kombinationstegning 33">
              <a:extLst>
                <a:ext uri="{FF2B5EF4-FFF2-40B4-BE49-F238E27FC236}">
                  <a16:creationId xmlns:a16="http://schemas.microsoft.com/office/drawing/2014/main" id="{563E0C62-4F96-B954-B395-738CB0E3320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FCE8578B-2076-7FFF-0E31-1F4C5BCF85C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FEAD6F3E-7E24-001F-7D69-E9854A0BC8E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FEA9F6FA-FD8B-7708-2E07-327D6A62CA7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F046CDFB-1E84-90EB-2525-0532DD9910D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39" name="Kombinationstegning 38">
              <a:extLst>
                <a:ext uri="{FF2B5EF4-FFF2-40B4-BE49-F238E27FC236}">
                  <a16:creationId xmlns:a16="http://schemas.microsoft.com/office/drawing/2014/main" id="{E0A06923-B781-17A0-87C7-925B14AF0D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4E1891FB-CC70-FA61-27DC-407AC1B719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866CABD-4AF9-D004-07D4-B14E88F9F55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D972E3F0-DB7A-6485-B8D0-EE63C455096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43" name="Undertitel 2">
            <a:extLst>
              <a:ext uri="{FF2B5EF4-FFF2-40B4-BE49-F238E27FC236}">
                <a16:creationId xmlns:a16="http://schemas.microsoft.com/office/drawing/2014/main" id="{22228B9E-8232-FD80-EBB5-CF8E817A3AC8}"/>
              </a:ext>
            </a:extLst>
          </p:cNvPr>
          <p:cNvSpPr>
            <a:spLocks noGrp="1"/>
          </p:cNvSpPr>
          <p:nvPr>
            <p:ph type="subTitle" idx="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Tree>
    <p:extLst>
      <p:ext uri="{BB962C8B-B14F-4D97-AF65-F5344CB8AC3E}">
        <p14:creationId xmlns:p14="http://schemas.microsoft.com/office/powerpoint/2010/main" val="33453101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dhold - to kolo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9" name="Pladsholder til indhold 8">
            <a:extLst>
              <a:ext uri="{FF2B5EF4-FFF2-40B4-BE49-F238E27FC236}">
                <a16:creationId xmlns:a16="http://schemas.microsoft.com/office/drawing/2014/main" id="{D8C97264-2727-AF4C-BD51-FDC5B7F1E940}"/>
              </a:ext>
            </a:extLst>
          </p:cNvPr>
          <p:cNvSpPr>
            <a:spLocks noGrp="1"/>
          </p:cNvSpPr>
          <p:nvPr>
            <p:ph sz="quarter" idx="17"/>
          </p:nvPr>
        </p:nvSpPr>
        <p:spPr>
          <a:xfrm>
            <a:off x="479425" y="1259099"/>
            <a:ext cx="5472113" cy="4802239"/>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4" name="Pladsholder til indhold 13">
            <a:extLst>
              <a:ext uri="{FF2B5EF4-FFF2-40B4-BE49-F238E27FC236}">
                <a16:creationId xmlns:a16="http://schemas.microsoft.com/office/drawing/2014/main" id="{DB1F3889-93C5-7049-AD72-EB1E4B1FBB14}"/>
              </a:ext>
            </a:extLst>
          </p:cNvPr>
          <p:cNvSpPr>
            <a:spLocks noGrp="1"/>
          </p:cNvSpPr>
          <p:nvPr>
            <p:ph sz="quarter" idx="18"/>
          </p:nvPr>
        </p:nvSpPr>
        <p:spPr>
          <a:xfrm>
            <a:off x="6240463" y="1259840"/>
            <a:ext cx="5468400" cy="4802239"/>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8" name="Pladsholder til dato 7">
            <a:extLst>
              <a:ext uri="{FF2B5EF4-FFF2-40B4-BE49-F238E27FC236}">
                <a16:creationId xmlns:a16="http://schemas.microsoft.com/office/drawing/2014/main" id="{0795ED5B-8C69-7247-93C1-6EC68FA2362A}"/>
              </a:ext>
            </a:extLst>
          </p:cNvPr>
          <p:cNvSpPr>
            <a:spLocks noGrp="1"/>
          </p:cNvSpPr>
          <p:nvPr>
            <p:ph type="dt" sz="half" idx="19"/>
          </p:nvPr>
        </p:nvSpPr>
        <p:spPr/>
        <p:txBody>
          <a:bodyPr/>
          <a:lstStyle/>
          <a:p>
            <a:fld id="{61573CDE-4676-2747-82D3-ECC9E0C8EF55}" type="datetime1">
              <a:rPr lang="da-DK" smtClean="0"/>
              <a:t>07-05-2024</a:t>
            </a:fld>
            <a:endParaRPr lang="da-DK" dirty="0"/>
          </a:p>
        </p:txBody>
      </p:sp>
      <p:sp>
        <p:nvSpPr>
          <p:cNvPr id="11" name="Pladsholder til sidefod 10">
            <a:extLst>
              <a:ext uri="{FF2B5EF4-FFF2-40B4-BE49-F238E27FC236}">
                <a16:creationId xmlns:a16="http://schemas.microsoft.com/office/drawing/2014/main" id="{9F4B3E70-291B-D1DA-DA6D-76D4D0FDD30D}"/>
              </a:ext>
            </a:extLst>
          </p:cNvPr>
          <p:cNvSpPr>
            <a:spLocks noGrp="1"/>
          </p:cNvSpPr>
          <p:nvPr>
            <p:ph type="ftr" sz="quarter" idx="20"/>
          </p:nvPr>
        </p:nvSpPr>
        <p:spPr/>
        <p:txBody>
          <a:bodyPr/>
          <a:lstStyle/>
          <a:p>
            <a:r>
              <a:rPr lang="da-DK"/>
              <a:t>Dette er sidefods tekst</a:t>
            </a:r>
            <a:endParaRPr lang="da-DK" dirty="0"/>
          </a:p>
        </p:txBody>
      </p:sp>
      <p:sp>
        <p:nvSpPr>
          <p:cNvPr id="13" name="Pladsholder til slidenummer 12">
            <a:extLst>
              <a:ext uri="{FF2B5EF4-FFF2-40B4-BE49-F238E27FC236}">
                <a16:creationId xmlns:a16="http://schemas.microsoft.com/office/drawing/2014/main" id="{A94758F7-2B5F-1A80-8139-E51BF45B05F9}"/>
              </a:ext>
            </a:extLst>
          </p:cNvPr>
          <p:cNvSpPr>
            <a:spLocks noGrp="1"/>
          </p:cNvSpPr>
          <p:nvPr>
            <p:ph type="sldNum" sz="quarter" idx="21"/>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42AE8FD3-BA00-2031-46C5-EB61D13430C6}"/>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D8413FBD-04AB-5B2B-183B-28A010058EB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866B40D-DD05-F3C0-75F1-A89A2194F04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33EEBD-7836-FB33-24F0-2E7B131F619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972951F-AB36-53C4-40F6-26ABE4E79AD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1C45E10-A936-3250-504C-2FC932490D9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8A0B777-EF3F-88F3-24B4-BC63ED5A660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4D38D5F-A508-C526-CFB6-08A7D6DADB3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E3DB149-E400-DAFB-F26E-8307658353B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50355CC0-D018-365D-A322-4717BD22A1A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6F8AF73-1D25-9EE6-585E-26559E31C16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9D23A02-07D7-B735-0021-C68D2FB8DA0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D6897FAA-656D-3FAA-DED4-E33820E0D1A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0C29E5A-2906-06EF-B0D1-8908DA4760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AFB2EE-15D4-2D93-5CCD-DDC912A716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CA07E4C-0FB3-E804-E1A4-4EA85C7D306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08AAE8F-D680-C950-E480-556BE42EAF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F6488A1-0421-6276-E7D8-1B7FE26F396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81476303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Citat - normal grafik - gul">
    <p:bg>
      <p:bgPr>
        <a:solidFill>
          <a:srgbClr val="FFCC00"/>
        </a:solidFill>
        <a:effectLst/>
      </p:bgPr>
    </p:bg>
    <p:spTree>
      <p:nvGrpSpPr>
        <p:cNvPr id="1" name=""/>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0FE40E01-600F-5C4B-8F03-07D26506C3D9}"/>
              </a:ext>
            </a:extLst>
          </p:cNvPr>
          <p:cNvSpPr/>
          <p:nvPr userDrawn="1"/>
        </p:nvSpPr>
        <p:spPr>
          <a:xfrm>
            <a:off x="4546727" y="-6983"/>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FFF3D4">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3FCF64CC-CDD9-4141-8610-406AEA6DF85F}"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5DC93C4-7F97-F4DD-F703-2A6A5908A31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4827611-D35A-C7D5-B2BE-52B32B9FEA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2C648CD-6475-35EE-BB77-FC8328C1A29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D242587-01CA-4D23-7F35-1552A5D4C1E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E6C10D7-2AA3-0F57-4BA3-BE15290C54F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E890B9B-0646-430E-5B7A-BFA098CBFE4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3824426-7C42-1B0C-8493-4089A338EC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C9763CB-B0C5-CEF0-9710-C51FCDE88E3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2F41898-7FF0-D1AF-7863-505BEB4FCE8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6C4CE51-1121-26D3-CB92-CC46D1D9CC7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2C7EED96-A6AB-FA3F-451C-8AD3246659C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3016F4A-7686-CDB2-44D2-C18C4C90A5A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4F60741-4CA1-328F-6933-AA8AB5A4678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6C2707A0-EFCA-952A-6A86-63F6368AA6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357F496-AEBE-2B6D-4B99-6FB1054EAC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0C390B8-352A-8BA3-A612-68FA514EB37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A0DB884-39F8-459A-52AC-7BA93D9F05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0AAD1D8-740D-B83E-D60B-45A8E5D21B7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08597324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itat - mellem grafik - gul">
    <p:bg>
      <p:bgPr>
        <a:solidFill>
          <a:srgbClr val="FFCC00"/>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C519D15C-7A1E-816F-6DC9-06A9563A7990}"/>
              </a:ext>
            </a:extLst>
          </p:cNvPr>
          <p:cNvSpPr/>
          <p:nvPr userDrawn="1"/>
        </p:nvSpPr>
        <p:spPr>
          <a:xfrm flipH="1" flipV="1">
            <a:off x="0" y="0"/>
            <a:ext cx="11035665" cy="6864858"/>
          </a:xfrm>
          <a:custGeom>
            <a:avLst/>
            <a:gdLst>
              <a:gd name="connsiteX0" fmla="*/ 6847966 w 11035665"/>
              <a:gd name="connsiteY0" fmla="*/ 2177161 h 6864858"/>
              <a:gd name="connsiteX1" fmla="*/ 7250810 w 11035665"/>
              <a:gd name="connsiteY1" fmla="*/ 3381629 h 6864858"/>
              <a:gd name="connsiteX2" fmla="*/ 4425314 w 11035665"/>
              <a:gd name="connsiteY2" fmla="*/ 4664837 h 6864858"/>
              <a:gd name="connsiteX3" fmla="*/ 3783202 w 11035665"/>
              <a:gd name="connsiteY3" fmla="*/ 3569081 h 6864858"/>
              <a:gd name="connsiteX4" fmla="*/ 3783075 w 11035665"/>
              <a:gd name="connsiteY4" fmla="*/ 3569081 h 6864858"/>
              <a:gd name="connsiteX5" fmla="*/ 6847966 w 11035665"/>
              <a:gd name="connsiteY5" fmla="*/ 2177161 h 6864858"/>
              <a:gd name="connsiteX6" fmla="*/ 11035665 w 11035665"/>
              <a:gd name="connsiteY6" fmla="*/ 1365123 h 6864858"/>
              <a:gd name="connsiteX7" fmla="*/ 11035665 w 11035665"/>
              <a:gd name="connsiteY7" fmla="*/ 2637663 h 6864858"/>
              <a:gd name="connsiteX8" fmla="*/ 9664192 w 11035665"/>
              <a:gd name="connsiteY8" fmla="*/ 2790698 h 6864858"/>
              <a:gd name="connsiteX9" fmla="*/ 9465183 w 11035665"/>
              <a:gd name="connsiteY9" fmla="*/ 1536446 h 6864858"/>
              <a:gd name="connsiteX10" fmla="*/ 11035665 w 11035665"/>
              <a:gd name="connsiteY10" fmla="*/ 1365123 h 6864858"/>
              <a:gd name="connsiteX11" fmla="*/ 4008247 w 11035665"/>
              <a:gd name="connsiteY11" fmla="*/ 0 h 6864858"/>
              <a:gd name="connsiteX12" fmla="*/ 5478907 w 11035665"/>
              <a:gd name="connsiteY12" fmla="*/ 0 h 6864858"/>
              <a:gd name="connsiteX13" fmla="*/ 2115312 w 11035665"/>
              <a:gd name="connsiteY13" fmla="*/ 5760847 h 6864858"/>
              <a:gd name="connsiteX14" fmla="*/ 2394966 w 11035665"/>
              <a:gd name="connsiteY14" fmla="*/ 6094730 h 6864858"/>
              <a:gd name="connsiteX15" fmla="*/ 1545209 w 11035665"/>
              <a:gd name="connsiteY15" fmla="*/ 6864858 h 6864858"/>
              <a:gd name="connsiteX16" fmla="*/ 0 w 11035665"/>
              <a:gd name="connsiteY16" fmla="*/ 6864858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5665" h="6864858">
                <a:moveTo>
                  <a:pt x="6847966" y="2177161"/>
                </a:moveTo>
                <a:lnTo>
                  <a:pt x="7250810" y="3381629"/>
                </a:lnTo>
                <a:cubicBezTo>
                  <a:pt x="6267957" y="3710305"/>
                  <a:pt x="5317235" y="4142105"/>
                  <a:pt x="4425314" y="4664837"/>
                </a:cubicBezTo>
                <a:lnTo>
                  <a:pt x="3783202" y="3569081"/>
                </a:lnTo>
                <a:lnTo>
                  <a:pt x="3783075" y="3569081"/>
                </a:lnTo>
                <a:cubicBezTo>
                  <a:pt x="4750688" y="3002026"/>
                  <a:pt x="5781928" y="2533650"/>
                  <a:pt x="6847966" y="2177161"/>
                </a:cubicBezTo>
                <a:close/>
                <a:moveTo>
                  <a:pt x="11035665" y="1365123"/>
                </a:moveTo>
                <a:lnTo>
                  <a:pt x="11035665" y="2637663"/>
                </a:lnTo>
                <a:cubicBezTo>
                  <a:pt x="10576306" y="2667762"/>
                  <a:pt x="10117709" y="2718689"/>
                  <a:pt x="9664192" y="2790698"/>
                </a:cubicBezTo>
                <a:lnTo>
                  <a:pt x="9465183" y="1536446"/>
                </a:lnTo>
                <a:cubicBezTo>
                  <a:pt x="9984359" y="1454023"/>
                  <a:pt x="10509758" y="1396873"/>
                  <a:pt x="11035665" y="1365123"/>
                </a:cubicBezTo>
                <a:close/>
                <a:moveTo>
                  <a:pt x="4008247" y="0"/>
                </a:moveTo>
                <a:lnTo>
                  <a:pt x="5478907" y="0"/>
                </a:lnTo>
                <a:lnTo>
                  <a:pt x="2115312" y="5760847"/>
                </a:lnTo>
                <a:lnTo>
                  <a:pt x="2394966" y="6094730"/>
                </a:lnTo>
                <a:cubicBezTo>
                  <a:pt x="2102993" y="6339205"/>
                  <a:pt x="1818513" y="6597523"/>
                  <a:pt x="1545209" y="6864858"/>
                </a:cubicBezTo>
                <a:lnTo>
                  <a:pt x="0" y="6864858"/>
                </a:lnTo>
                <a:close/>
              </a:path>
            </a:pathLst>
          </a:custGeom>
          <a:solidFill>
            <a:srgbClr val="FFF3D4">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5B2E46C2-11C3-F14D-B7F1-E17BCD2390FB}"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C62C6A5E-7F92-45A8-3270-2C0F32A316A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5797EE51-86D6-5D69-18EC-158F97EB6F9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2E952B25-BA23-C3DF-13B6-F76CC6B6BDC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451A2AD4-2730-199C-043D-3E2A6D9C1E5E}"/>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4635F921-E176-9666-C87B-ECE60A8D5A9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33D0589E-BAC7-81B3-FC70-F5B2BEC7C1B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75CA1A06-1C46-DEB6-912F-EC3D45F4C23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78288BA4-EEAC-35A6-4AC2-11E3667F52E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60BAA118-5898-3E4E-1373-E3C73119E6A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F0304717-DBCC-1B67-5EEF-2CB5D992A7C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122DF36A-C006-F12E-DE06-ECE6EF03E61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2100E7D7-13DE-35A9-2C50-CEA13972FC5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56D48FED-1E05-771F-F68E-E01AB77DDE8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5BE7CCD7-D4A6-B507-F215-D474CBF57DC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688755D8-9051-B81D-72B8-1CC947F6E1B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591E8EDE-EC53-4F74-DA97-9FC3CFB5FCE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311B1A10-793A-CF34-6AD4-EC3EBB72AD0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F637332D-E1F5-FAF5-71B4-7868199BAAB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18380411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itat - stor grafik - gul">
    <p:bg>
      <p:bgPr>
        <a:solidFill>
          <a:srgbClr val="FFCC00"/>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EC2574DF-1B21-FDB7-BEB6-03C098208A9C}"/>
              </a:ext>
            </a:extLst>
          </p:cNvPr>
          <p:cNvSpPr/>
          <p:nvPr userDrawn="1"/>
        </p:nvSpPr>
        <p:spPr>
          <a:xfrm flipH="1">
            <a:off x="18250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FF3D4">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C1B7959A-54F0-B544-A7D0-9B08570BAC20}"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10" name="Gruppe 9">
            <a:extLst>
              <a:ext uri="{FF2B5EF4-FFF2-40B4-BE49-F238E27FC236}">
                <a16:creationId xmlns:a16="http://schemas.microsoft.com/office/drawing/2014/main" id="{2FFAC6C0-F92A-1345-67C9-9EC4CA79AFC5}"/>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A1A45FA-5250-3F20-06B3-ABA19846A7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2D88188A-5A9A-2F09-71CC-CFB4EF57E86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3" name="Kombinationstegning 12">
              <a:extLst>
                <a:ext uri="{FF2B5EF4-FFF2-40B4-BE49-F238E27FC236}">
                  <a16:creationId xmlns:a16="http://schemas.microsoft.com/office/drawing/2014/main" id="{D4D3192C-D7F2-CF8A-34CD-7BEBB1942C6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3C0A6282-16AC-C7A4-757A-18D880C210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B8DD951A-A313-CEB6-56F0-C6ADF64B14A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43CB6FAF-2AC8-4275-B323-486210676B4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204731A3-0A0D-1D61-C181-58E7B9B6E6D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0FF83BAD-E1E9-9075-934D-1F882A6C7FB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8526C435-E457-5834-D969-2DF7C227FEF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F314E82F-EBD3-ECD4-3C8D-39CCA0BF34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FF56B48-94C1-9A26-3522-27F84074B96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0B56FA2A-3BD1-340E-683B-4BC90014123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B554EC-E13C-F250-CD28-4A803753278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7748CF11-181A-C7C2-E97B-792B16301BB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3846A315-0FB9-4C38-2D8F-2AC2E56F300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6B21F281-A013-DFD9-DE0B-ABC03FA2A32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E2AAFEC9-3CF1-5089-043C-C46942235DE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01771733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Breaker m stor grafik og billede - gul">
    <p:bg>
      <p:bgPr>
        <a:solidFill>
          <a:srgbClr val="FFCC00"/>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3699545" y="0"/>
            <a:ext cx="8492455" cy="6858000"/>
          </a:xfrm>
          <a:custGeom>
            <a:avLst/>
            <a:gdLst>
              <a:gd name="connsiteX0" fmla="*/ 0 w 8492455"/>
              <a:gd name="connsiteY0" fmla="*/ 0 h 6858000"/>
              <a:gd name="connsiteX1" fmla="*/ 8492455 w 8492455"/>
              <a:gd name="connsiteY1" fmla="*/ 0 h 6858000"/>
              <a:gd name="connsiteX2" fmla="*/ 8492455 w 8492455"/>
              <a:gd name="connsiteY2" fmla="*/ 6858000 h 6858000"/>
              <a:gd name="connsiteX3" fmla="*/ 0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603846 w 8492455"/>
              <a:gd name="connsiteY3" fmla="*/ 5868099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43119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306619 w 8492455"/>
              <a:gd name="connsiteY3" fmla="*/ 681355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455" h="6858000">
                <a:moveTo>
                  <a:pt x="0" y="0"/>
                </a:moveTo>
                <a:lnTo>
                  <a:pt x="8492455" y="0"/>
                </a:lnTo>
                <a:lnTo>
                  <a:pt x="8492455" y="6858000"/>
                </a:lnTo>
                <a:lnTo>
                  <a:pt x="5284394" y="6854825"/>
                </a:lnTo>
                <a:cubicBezTo>
                  <a:pt x="3370528" y="5213349"/>
                  <a:pt x="1236532" y="2682876"/>
                  <a:pt x="0" y="0"/>
                </a:cubicBezTo>
                <a:close/>
              </a:path>
            </a:pathLst>
          </a:custGeo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1" name="Grafik 2">
            <a:extLst>
              <a:ext uri="{FF2B5EF4-FFF2-40B4-BE49-F238E27FC236}">
                <a16:creationId xmlns:a16="http://schemas.microsoft.com/office/drawing/2014/main" id="{562A8BFB-5EE7-39C5-1CCE-9C65EC8B36B9}"/>
              </a:ext>
            </a:extLst>
          </p:cNvPr>
          <p:cNvSpPr/>
          <p:nvPr userDrawn="1"/>
        </p:nvSpPr>
        <p:spPr>
          <a:xfrm>
            <a:off x="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FF3D4"/>
          </a:solidFill>
          <a:ln w="12700" cap="flat">
            <a:noFill/>
            <a:prstDash val="solid"/>
            <a:miter/>
          </a:ln>
        </p:spPr>
        <p:txBody>
          <a:bodyPr rtlCol="0" anchor="ctr"/>
          <a:lstStyle/>
          <a:p>
            <a:endParaRPr lang="da-DK"/>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7121526"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63C20FF9-1641-F04C-815A-5E553247ABF5}"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350A041-1E3D-29F7-3954-9ECC4B549D88}"/>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47241D0E-5ED1-D806-1060-19F1D39C2B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7297CE90-A680-FA22-31D8-6CF4B9D179E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0770EBF1-2DB6-82F9-19EC-34AC6933594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7B0E7B5B-8F38-AAAC-DC22-B8638BDD596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A51D317-B621-9958-0859-79C22E6E7F7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6C29977-8B93-31B7-F954-F14C972259C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A8964353-5CBF-D0CF-A346-DEBBA50438C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CDA57AA-8E0E-9E99-3131-1981AB94B1A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3BC98047-963D-6EA6-3C1C-EC534B6375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7699D83-B86C-B8ED-73A4-015DDFE655B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3283562-E018-9C93-2A69-F37EF424B1A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CB2187F-DCCF-13B9-5DEC-E227C810906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717375A-A84D-62CE-9483-0415414F4AE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659EB3F-F309-BD38-DAFD-2CD772995D3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EADB7B9-84C2-E851-EA3E-115B2539DCB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988A8E5-4515-14E5-8EAD-93F7E1308E3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B7D19EB-5CC6-7504-D80A-0A3E148874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85189570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reaker m mellem grafik - gul">
    <p:bg>
      <p:bgPr>
        <a:solidFill>
          <a:srgbClr val="FFCC00"/>
        </a:solidFill>
        <a:effectLst/>
      </p:bgPr>
    </p:bg>
    <p:spTree>
      <p:nvGrpSpPr>
        <p:cNvPr id="1" name=""/>
        <p:cNvGrpSpPr/>
        <p:nvPr/>
      </p:nvGrpSpPr>
      <p:grpSpPr>
        <a:xfrm>
          <a:off x="0" y="0"/>
          <a:ext cx="0" cy="0"/>
          <a:chOff x="0" y="0"/>
          <a:chExt cx="0" cy="0"/>
        </a:xfrm>
      </p:grpSpPr>
      <p:sp>
        <p:nvSpPr>
          <p:cNvPr id="9" name="Grafik 3">
            <a:extLst>
              <a:ext uri="{FF2B5EF4-FFF2-40B4-BE49-F238E27FC236}">
                <a16:creationId xmlns:a16="http://schemas.microsoft.com/office/drawing/2014/main" id="{E909B042-1223-591B-806B-8C0BD6BA19EA}"/>
              </a:ext>
            </a:extLst>
          </p:cNvPr>
          <p:cNvSpPr/>
          <p:nvPr userDrawn="1"/>
        </p:nvSpPr>
        <p:spPr>
          <a:xfrm>
            <a:off x="5697347" y="0"/>
            <a:ext cx="6494653" cy="6858000"/>
          </a:xfrm>
          <a:custGeom>
            <a:avLst/>
            <a:gdLst>
              <a:gd name="connsiteX0" fmla="*/ 2034413 w 6494653"/>
              <a:gd name="connsiteY0" fmla="*/ 0 h 6834378"/>
              <a:gd name="connsiteX1" fmla="*/ 0 w 6494653"/>
              <a:gd name="connsiteY1" fmla="*/ 5334 h 6834378"/>
              <a:gd name="connsiteX2" fmla="*/ 4051681 w 6494653"/>
              <a:gd name="connsiteY2" fmla="*/ 2326767 h 6834378"/>
              <a:gd name="connsiteX3" fmla="*/ 1469009 w 6494653"/>
              <a:gd name="connsiteY3" fmla="*/ 6834378 h 6834378"/>
              <a:gd name="connsiteX4" fmla="*/ 2641727 w 6494653"/>
              <a:gd name="connsiteY4" fmla="*/ 6831331 h 6834378"/>
              <a:gd name="connsiteX5" fmla="*/ 4933315 w 6494653"/>
              <a:gd name="connsiteY5" fmla="*/ 2831846 h 6834378"/>
              <a:gd name="connsiteX6" fmla="*/ 6494653 w 6494653"/>
              <a:gd name="connsiteY6" fmla="*/ 3726434 h 6834378"/>
              <a:gd name="connsiteX7" fmla="*/ 6494653 w 6494653"/>
              <a:gd name="connsiteY7" fmla="*/ 2555494 h 6834378"/>
              <a:gd name="connsiteX8" fmla="*/ 2034413 w 6494653"/>
              <a:gd name="connsiteY8" fmla="*/ 0 h 68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94653" h="6834378">
                <a:moveTo>
                  <a:pt x="2034413" y="0"/>
                </a:moveTo>
                <a:lnTo>
                  <a:pt x="0" y="5334"/>
                </a:lnTo>
                <a:lnTo>
                  <a:pt x="4051681" y="2326767"/>
                </a:lnTo>
                <a:lnTo>
                  <a:pt x="1469009" y="6834378"/>
                </a:lnTo>
                <a:lnTo>
                  <a:pt x="2641727" y="6831331"/>
                </a:lnTo>
                <a:lnTo>
                  <a:pt x="4933315" y="2831846"/>
                </a:lnTo>
                <a:lnTo>
                  <a:pt x="6494653" y="3726434"/>
                </a:lnTo>
                <a:lnTo>
                  <a:pt x="6494653" y="2555494"/>
                </a:lnTo>
                <a:lnTo>
                  <a:pt x="2034413" y="0"/>
                </a:lnTo>
                <a:close/>
              </a:path>
            </a:pathLst>
          </a:custGeom>
          <a:solidFill>
            <a:srgbClr val="FFF3D4"/>
          </a:solidFill>
          <a:ln w="12700" cap="flat">
            <a:noFill/>
            <a:prstDash val="solid"/>
            <a:miter/>
          </a:ln>
        </p:spPr>
        <p:txBody>
          <a:bodyPr rtlCol="0" anchor="ctr"/>
          <a:lstStyle/>
          <a:p>
            <a:endParaRPr lang="da-DK"/>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4A51808D-1B0F-9643-9763-D5A29F644B2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3" name="Gruppe 2">
            <a:extLst>
              <a:ext uri="{FF2B5EF4-FFF2-40B4-BE49-F238E27FC236}">
                <a16:creationId xmlns:a16="http://schemas.microsoft.com/office/drawing/2014/main" id="{FA548B61-5BF4-493E-CCF9-2872A231C28E}"/>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405B63F-9C45-9400-9B88-6C6D8F44E4C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B0532F5A-B5EC-C5F9-F591-123DB02450E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F8D9807D-27D1-B275-17DB-9DF6CD7EE4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C907508-D0C6-05CF-E37E-E181E54DE65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B9015D4-1C9A-4A9A-FB49-AA821DCC310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8BA613E-AC8D-1D18-7F79-ED6A58A8873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9A606F55-D689-5E4D-6C62-ADD430A1EA6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D290EFE-9D79-8FF5-FD45-08BF09A35C3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862058A-21D0-C886-5267-1E8F67186B1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44E9FAF-4D92-AF7C-B87B-4B859E7D8B7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D06868C-A49A-E834-52ED-4C49418E484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4B0A47A-3393-332C-8570-A11737907C6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9F66C24C-2266-2F7E-4350-D59631E0AC8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1EE028E-6E1C-E9D8-52FE-92059A4A456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85F666A-A59A-889B-956E-8091C3F4E16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49B540A-47FC-F038-E195-21511E3C9D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91D4841-71CD-9F52-E364-451492DA6D2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62040303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Breaker m stor grafik 01 - gul">
    <p:bg>
      <p:bgPr>
        <a:solidFill>
          <a:srgbClr val="FFCC00"/>
        </a:solidFill>
        <a:effectLst/>
      </p:bgPr>
    </p:bg>
    <p:spTree>
      <p:nvGrpSpPr>
        <p:cNvPr id="1" name=""/>
        <p:cNvGrpSpPr/>
        <p:nvPr/>
      </p:nvGrpSpPr>
      <p:grpSpPr>
        <a:xfrm>
          <a:off x="0" y="0"/>
          <a:ext cx="0" cy="0"/>
          <a:chOff x="0" y="0"/>
          <a:chExt cx="0" cy="0"/>
        </a:xfrm>
      </p:grpSpPr>
      <p:sp>
        <p:nvSpPr>
          <p:cNvPr id="3" name="Grafik 2">
            <a:extLst>
              <a:ext uri="{FF2B5EF4-FFF2-40B4-BE49-F238E27FC236}">
                <a16:creationId xmlns:a16="http://schemas.microsoft.com/office/drawing/2014/main" id="{16DF2C55-FFF5-2921-0B32-6B624406EB1C}"/>
              </a:ext>
            </a:extLst>
          </p:cNvPr>
          <p:cNvSpPr/>
          <p:nvPr userDrawn="1"/>
        </p:nvSpPr>
        <p:spPr>
          <a:xfrm flipH="1" flipV="1">
            <a:off x="319532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FFF3D4"/>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F84FF8D2-CDFC-9A4F-B32D-FAD43C1DCB0F}"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05C432D2-D42E-42A6-F5C3-AEF887A99691}"/>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07E0B858-53A4-5B6F-5C3D-D6BE124158F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FB4F1E8-9826-27D4-30E9-31A31A35971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9CF5F59-34DE-96E8-85B8-953F86B3129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11A0F225-1A2B-BCD3-B890-DD28560080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F270925-3BE2-B12F-8F64-4EE19B827FF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7C8A1C9-6FC0-DA4C-759D-2EFE935957B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6E22967-5ECA-874D-0E57-55D6881B4B0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CFD961E-99F2-8CB5-F3D1-F5F24AB611B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C7FC74-632F-170E-F877-EE7D17B4F0D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118B4D1-A87C-EAA2-9EA2-E0FFD36B50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08C9A56-0F8D-E1B0-BBF1-43AF42108F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1CF6C36-7DD8-4910-FA0D-2CBB37FBFA7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208D15C-1F71-7ED4-BB23-B56A59B5587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A760E57-7DC1-2D40-128D-D90FE48703B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504208-F0C2-7898-469F-E6AA80B2EFD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A2D25FE-5FCB-8711-6334-FA5E1A338E3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E3B526C-49E6-BB5F-AD05-CAE9B7A8674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376951120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Breaker m stor grafik 02 - gul">
    <p:bg>
      <p:bgPr>
        <a:solidFill>
          <a:srgbClr val="FFCC00"/>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E2660738-4F87-D707-0720-A2743998DB4C}"/>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FFF3D4"/>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295A16EC-83A3-EA41-9AAA-374DBCA2E3A7}"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E01144C6-B69C-9CA9-65B0-201CF81A98E1}"/>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A98953F7-FC44-23A4-D63B-C951D5D9A9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0F63AEE-6A53-3111-4DE9-406044FEF99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22F306E-582A-21E7-70E4-F8C87232C4A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9BCAD0F-542E-8E87-ECB3-0CC5F89AA0D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76C7756-A7CB-97CC-EBB0-76EAE986C1D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7020CD4-FAF8-B20C-0020-9932C7426C8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6AB99A9-523F-F810-F1A8-C7ADE4784B9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8152F5C-BEC6-D4A0-4859-BF556C4346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C053A5B-0AE8-83C8-1BF2-E7C8EBEE09D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1FA8BBF-EF05-867F-CCFA-A78EF94E3B3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0E8C92B-E8DC-09D5-0902-99F1D9D890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A5A670A-8046-4C5E-04E2-BA96F979A11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05CCEDB-7583-3A30-C3A3-192EE67348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BF5F3908-A2D9-DE51-95A9-E373D8C88BE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31CD0A59-5BFA-D61F-95CB-8F7E16600DC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6CC70BB9-8057-48EA-5769-A68FDC69E0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7DC687F-AA13-309C-097F-11943DF694D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Titel 1">
            <a:extLst>
              <a:ext uri="{FF2B5EF4-FFF2-40B4-BE49-F238E27FC236}">
                <a16:creationId xmlns:a16="http://schemas.microsoft.com/office/drawing/2014/main" id="{F59E2885-C484-E827-5D29-590A6D9885F4}"/>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effectLst/>
              </a:defRPr>
            </a:lvl1pPr>
          </a:lstStyle>
          <a:p>
            <a:r>
              <a:rPr lang="da-DK" dirty="0"/>
              <a:t>Klik for at redigere titeltypografien i masteren</a:t>
            </a:r>
          </a:p>
        </p:txBody>
      </p:sp>
    </p:spTree>
    <p:extLst>
      <p:ext uri="{BB962C8B-B14F-4D97-AF65-F5344CB8AC3E}">
        <p14:creationId xmlns:p14="http://schemas.microsoft.com/office/powerpoint/2010/main" val="13226201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reaker m billede og &quot;Sammen for holdet&quot; grafik - gul">
    <p:bg>
      <p:bgPr>
        <a:solidFill>
          <a:srgbClr val="FFCC00"/>
        </a:solidFill>
        <a:effectLst/>
      </p:bgPr>
    </p:bg>
    <p:spTree>
      <p:nvGrpSpPr>
        <p:cNvPr id="1" name=""/>
        <p:cNvGrpSpPr/>
        <p:nvPr/>
      </p:nvGrpSpPr>
      <p:grpSpPr>
        <a:xfrm>
          <a:off x="0" y="0"/>
          <a:ext cx="0" cy="0"/>
          <a:chOff x="0" y="0"/>
          <a:chExt cx="0" cy="0"/>
        </a:xfrm>
      </p:grpSpPr>
      <p:sp>
        <p:nvSpPr>
          <p:cNvPr id="4" name="Pladsholder til billede 10">
            <a:extLst>
              <a:ext uri="{FF2B5EF4-FFF2-40B4-BE49-F238E27FC236}">
                <a16:creationId xmlns:a16="http://schemas.microsoft.com/office/drawing/2014/main" id="{A562E33A-2D43-BECA-96DC-0A0565ABE617}"/>
              </a:ext>
            </a:extLst>
          </p:cNvPr>
          <p:cNvSpPr>
            <a:spLocks noGrp="1"/>
          </p:cNvSpPr>
          <p:nvPr>
            <p:ph type="pic" sz="quarter" idx="15"/>
          </p:nvPr>
        </p:nvSpPr>
        <p:spPr>
          <a:xfrm>
            <a:off x="0" y="441325"/>
            <a:ext cx="5472113" cy="6416675"/>
          </a:xfrm>
          <a:solidFill>
            <a:schemeClr val="accent4"/>
          </a:solidFill>
        </p:spPr>
        <p:txBody>
          <a:bodyPr anchor="ctr">
            <a:normAutofit/>
          </a:bodyPr>
          <a:lstStyle>
            <a:lvl1pPr marL="0" indent="0" algn="ctr">
              <a:buNone/>
              <a:defRPr sz="1000">
                <a:solidFill>
                  <a:schemeClr val="bg1"/>
                </a:solidFill>
              </a:defRPr>
            </a:lvl1pPr>
          </a:lstStyle>
          <a:p>
            <a:endParaRPr lang="da-DK" noProof="0" dirty="0"/>
          </a:p>
        </p:txBody>
      </p:sp>
      <p:sp>
        <p:nvSpPr>
          <p:cNvPr id="6" name="Pladsholder til tekst 5">
            <a:extLst>
              <a:ext uri="{FF2B5EF4-FFF2-40B4-BE49-F238E27FC236}">
                <a16:creationId xmlns:a16="http://schemas.microsoft.com/office/drawing/2014/main" id="{93E3B964-F23C-F63B-E505-70E28C7C4CF2}"/>
              </a:ext>
            </a:extLst>
          </p:cNvPr>
          <p:cNvSpPr>
            <a:spLocks noGrp="1"/>
          </p:cNvSpPr>
          <p:nvPr>
            <p:ph type="body" sz="quarter" idx="16" hasCustomPrompt="1"/>
          </p:nvPr>
        </p:nvSpPr>
        <p:spPr>
          <a:xfrm>
            <a:off x="3411070" y="0"/>
            <a:ext cx="8780930" cy="6858000"/>
          </a:xfrm>
          <a:blipFill>
            <a:blip r:embed="rId2">
              <a:extLst>
                <a:ext uri="{96DAC541-7B7A-43D3-8B79-37D633B846F1}">
                  <asvg:svgBlip xmlns:asvg="http://schemas.microsoft.com/office/drawing/2016/SVG/main" r:embed="rId3"/>
                </a:ext>
              </a:extLst>
            </a:blip>
            <a:stretch>
              <a:fillRect l="-8629" t="-1568" r="-5216" b="-1471"/>
            </a:stretch>
          </a:blipFill>
        </p:spPr>
        <p:txBody>
          <a:bodyPr>
            <a:normAutofit/>
          </a:bodyPr>
          <a:lstStyle>
            <a:lvl1pPr marL="0" indent="0">
              <a:buNone/>
              <a:defRPr sz="100">
                <a:solidFill>
                  <a:schemeClr val="accent2"/>
                </a:solidFill>
              </a:defRPr>
            </a:lvl1pPr>
          </a:lstStyle>
          <a:p>
            <a:pPr lvl="0"/>
            <a:r>
              <a:rPr lang="da-DK" dirty="0"/>
              <a:t>,</a:t>
            </a:r>
          </a:p>
        </p:txBody>
      </p:sp>
      <p:sp>
        <p:nvSpPr>
          <p:cNvPr id="3" name="Titel 1">
            <a:extLst>
              <a:ext uri="{FF2B5EF4-FFF2-40B4-BE49-F238E27FC236}">
                <a16:creationId xmlns:a16="http://schemas.microsoft.com/office/drawing/2014/main" id="{37E319CC-C295-5533-72AB-6041C9EEBC25}"/>
              </a:ext>
            </a:extLst>
          </p:cNvPr>
          <p:cNvSpPr>
            <a:spLocks noGrp="1"/>
          </p:cNvSpPr>
          <p:nvPr>
            <p:ph type="title"/>
          </p:nvPr>
        </p:nvSpPr>
        <p:spPr>
          <a:xfrm>
            <a:off x="479424" y="2319618"/>
            <a:ext cx="7857752" cy="2218764"/>
          </a:xfrm>
        </p:spPr>
        <p:txBody>
          <a:bodyPr anchor="ctr"/>
          <a:lstStyle>
            <a:lvl1pPr>
              <a:defRPr sz="4800">
                <a:solidFill>
                  <a:schemeClr val="bg1"/>
                </a:solidFill>
              </a:defRPr>
            </a:lvl1pPr>
          </a:lstStyle>
          <a:p>
            <a:r>
              <a:rPr lang="da-DK" dirty="0"/>
              <a:t>Klik for at redigere titeltypografien i masteren</a:t>
            </a:r>
          </a:p>
        </p:txBody>
      </p:sp>
      <p:sp>
        <p:nvSpPr>
          <p:cNvPr id="8" name="Pladsholder til tekst 15">
            <a:extLst>
              <a:ext uri="{FF2B5EF4-FFF2-40B4-BE49-F238E27FC236}">
                <a16:creationId xmlns:a16="http://schemas.microsoft.com/office/drawing/2014/main" id="{51C167E1-93EC-E4C5-D5A7-6A2CC026F563}"/>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257349078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Kontakt - normal grafik - gul">
    <p:bg>
      <p:bgPr>
        <a:solidFill>
          <a:srgbClr val="FFFAEF"/>
        </a:solidFill>
        <a:effectLst/>
      </p:bgPr>
    </p:bg>
    <p:spTree>
      <p:nvGrpSpPr>
        <p:cNvPr id="1" name=""/>
        <p:cNvGrpSpPr/>
        <p:nvPr/>
      </p:nvGrpSpPr>
      <p:grpSpPr>
        <a:xfrm>
          <a:off x="0" y="0"/>
          <a:ext cx="0" cy="0"/>
          <a:chOff x="0" y="0"/>
          <a:chExt cx="0" cy="0"/>
        </a:xfrm>
      </p:grpSpPr>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6" name="Gruppe 5">
            <a:extLst>
              <a:ext uri="{FF2B5EF4-FFF2-40B4-BE49-F238E27FC236}">
                <a16:creationId xmlns:a16="http://schemas.microsoft.com/office/drawing/2014/main" id="{38D7A575-BDFF-E355-3BF1-386096536E4F}"/>
              </a:ext>
            </a:extLst>
          </p:cNvPr>
          <p:cNvGrpSpPr/>
          <p:nvPr userDrawn="1"/>
        </p:nvGrpSpPr>
        <p:grpSpPr>
          <a:xfrm>
            <a:off x="484540" y="6202096"/>
            <a:ext cx="1329659" cy="289897"/>
            <a:chOff x="484540" y="6202096"/>
            <a:chExt cx="1329659" cy="289897"/>
          </a:xfrm>
        </p:grpSpPr>
        <p:sp>
          <p:nvSpPr>
            <p:cNvPr id="24" name="Kombinationstegning 23">
              <a:extLst>
                <a:ext uri="{FF2B5EF4-FFF2-40B4-BE49-F238E27FC236}">
                  <a16:creationId xmlns:a16="http://schemas.microsoft.com/office/drawing/2014/main" id="{6C84B4F2-8765-7F9D-E8F6-C942AB6E32B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F36C2E53-07FC-3A2B-BFE8-8E0992B17AB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BA05017A-2BE9-224D-7CAF-AF4707CE06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88047A2D-E639-635B-39BD-3E1073210A1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B09438B6-9DF8-45B2-234E-268F76A92D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956AB7EC-108C-CDAC-68F5-34A7C56200C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0F04AD15-B00F-6811-4007-93A81564530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9C71D79B-50EA-B5FF-3CEB-735706E96BC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C764F158-B826-0DE8-E07D-36169D9CD59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6A4A3DD7-FC6B-C10C-75E4-31254426A14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3E4A515-37EC-6710-4B3F-9E40BB13A8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144B948D-55CB-4A89-009F-5585E77B148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EFE2F04-0788-E260-9BD7-87314E0FC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89281EDE-1268-F516-5DD9-B4B1854167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31743404-2A7A-6CC9-330C-EC2531560DE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95BE88B-F114-28E4-5CC9-75CD3B1AE09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066EB2A2-3830-4007-E35A-5C248A8BFC2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
        <p:nvSpPr>
          <p:cNvPr id="2" name="Kombinationstegning 1">
            <a:extLst>
              <a:ext uri="{FF2B5EF4-FFF2-40B4-BE49-F238E27FC236}">
                <a16:creationId xmlns:a16="http://schemas.microsoft.com/office/drawing/2014/main" id="{08C63608-2F68-016D-3FFB-FE8122F75046}"/>
              </a:ext>
            </a:extLst>
          </p:cNvPr>
          <p:cNvSpPr/>
          <p:nvPr userDrawn="1"/>
        </p:nvSpPr>
        <p:spPr>
          <a:xfrm>
            <a:off x="8419464" y="-6729"/>
            <a:ext cx="3772536" cy="6864729"/>
          </a:xfrm>
          <a:custGeom>
            <a:avLst/>
            <a:gdLst>
              <a:gd name="connsiteX0" fmla="*/ 1 w 3772536"/>
              <a:gd name="connsiteY0" fmla="*/ 6607554 h 6864729"/>
              <a:gd name="connsiteX1" fmla="*/ 74295 w 3772536"/>
              <a:gd name="connsiteY1" fmla="*/ 6607554 h 6864729"/>
              <a:gd name="connsiteX2" fmla="*/ 74295 w 3772536"/>
              <a:gd name="connsiteY2" fmla="*/ 6807833 h 6864729"/>
              <a:gd name="connsiteX3" fmla="*/ 1 w 3772536"/>
              <a:gd name="connsiteY3" fmla="*/ 6807833 h 6864729"/>
              <a:gd name="connsiteX4" fmla="*/ 1 w 3772536"/>
              <a:gd name="connsiteY4" fmla="*/ 6206869 h 6864729"/>
              <a:gd name="connsiteX5" fmla="*/ 74295 w 3772536"/>
              <a:gd name="connsiteY5" fmla="*/ 6206869 h 6864729"/>
              <a:gd name="connsiteX6" fmla="*/ 74295 w 3772536"/>
              <a:gd name="connsiteY6" fmla="*/ 6407148 h 6864729"/>
              <a:gd name="connsiteX7" fmla="*/ 1 w 3772536"/>
              <a:gd name="connsiteY7" fmla="*/ 6407148 h 6864729"/>
              <a:gd name="connsiteX8" fmla="*/ 1 w 3772536"/>
              <a:gd name="connsiteY8" fmla="*/ 5806184 h 6864729"/>
              <a:gd name="connsiteX9" fmla="*/ 74295 w 3772536"/>
              <a:gd name="connsiteY9" fmla="*/ 5806184 h 6864729"/>
              <a:gd name="connsiteX10" fmla="*/ 74295 w 3772536"/>
              <a:gd name="connsiteY10" fmla="*/ 6006463 h 6864729"/>
              <a:gd name="connsiteX11" fmla="*/ 1 w 3772536"/>
              <a:gd name="connsiteY11" fmla="*/ 6006463 h 6864729"/>
              <a:gd name="connsiteX12" fmla="*/ 2888362 w 3772536"/>
              <a:gd name="connsiteY12" fmla="*/ 5779387 h 6864729"/>
              <a:gd name="connsiteX13" fmla="*/ 2962656 w 3772536"/>
              <a:gd name="connsiteY13" fmla="*/ 5779387 h 6864729"/>
              <a:gd name="connsiteX14" fmla="*/ 2962656 w 3772536"/>
              <a:gd name="connsiteY14" fmla="*/ 6031863 h 6864729"/>
              <a:gd name="connsiteX15" fmla="*/ 2888362 w 3772536"/>
              <a:gd name="connsiteY15" fmla="*/ 6031863 h 6864729"/>
              <a:gd name="connsiteX16" fmla="*/ 1112521 w 3772536"/>
              <a:gd name="connsiteY16" fmla="*/ 5592824 h 6864729"/>
              <a:gd name="connsiteX17" fmla="*/ 1186816 w 3772536"/>
              <a:gd name="connsiteY17" fmla="*/ 5592824 h 6864729"/>
              <a:gd name="connsiteX18" fmla="*/ 1186816 w 3772536"/>
              <a:gd name="connsiteY18" fmla="*/ 6218426 h 6864729"/>
              <a:gd name="connsiteX19" fmla="*/ 1112521 w 3772536"/>
              <a:gd name="connsiteY19" fmla="*/ 6218426 h 6864729"/>
              <a:gd name="connsiteX20" fmla="*/ 1 w 3772536"/>
              <a:gd name="connsiteY20" fmla="*/ 5405499 h 6864729"/>
              <a:gd name="connsiteX21" fmla="*/ 74295 w 3772536"/>
              <a:gd name="connsiteY21" fmla="*/ 5405499 h 6864729"/>
              <a:gd name="connsiteX22" fmla="*/ 74295 w 3772536"/>
              <a:gd name="connsiteY22" fmla="*/ 5605778 h 6864729"/>
              <a:gd name="connsiteX23" fmla="*/ 1 w 3772536"/>
              <a:gd name="connsiteY23" fmla="*/ 5605778 h 6864729"/>
              <a:gd name="connsiteX24" fmla="*/ 1 w 3772536"/>
              <a:gd name="connsiteY24" fmla="*/ 5004941 h 6864729"/>
              <a:gd name="connsiteX25" fmla="*/ 74295 w 3772536"/>
              <a:gd name="connsiteY25" fmla="*/ 5004941 h 6864729"/>
              <a:gd name="connsiteX26" fmla="*/ 74295 w 3772536"/>
              <a:gd name="connsiteY26" fmla="*/ 5205220 h 6864729"/>
              <a:gd name="connsiteX27" fmla="*/ 1 w 3772536"/>
              <a:gd name="connsiteY27" fmla="*/ 5205220 h 6864729"/>
              <a:gd name="connsiteX28" fmla="*/ 1 w 3772536"/>
              <a:gd name="connsiteY28" fmla="*/ 4604256 h 6864729"/>
              <a:gd name="connsiteX29" fmla="*/ 74295 w 3772536"/>
              <a:gd name="connsiteY29" fmla="*/ 4604256 h 6864729"/>
              <a:gd name="connsiteX30" fmla="*/ 74295 w 3772536"/>
              <a:gd name="connsiteY30" fmla="*/ 4804535 h 6864729"/>
              <a:gd name="connsiteX31" fmla="*/ 1 w 3772536"/>
              <a:gd name="connsiteY31" fmla="*/ 4804535 h 6864729"/>
              <a:gd name="connsiteX32" fmla="*/ 889 w 3772536"/>
              <a:gd name="connsiteY32" fmla="*/ 4202808 h 6864729"/>
              <a:gd name="connsiteX33" fmla="*/ 75185 w 3772536"/>
              <a:gd name="connsiteY33" fmla="*/ 4204332 h 6864729"/>
              <a:gd name="connsiteX34" fmla="*/ 74295 w 3772536"/>
              <a:gd name="connsiteY34" fmla="*/ 4295772 h 6864729"/>
              <a:gd name="connsiteX35" fmla="*/ 74295 w 3772536"/>
              <a:gd name="connsiteY35" fmla="*/ 4403849 h 6864729"/>
              <a:gd name="connsiteX36" fmla="*/ 0 w 3772536"/>
              <a:gd name="connsiteY36" fmla="*/ 4403849 h 6864729"/>
              <a:gd name="connsiteX37" fmla="*/ 0 w 3772536"/>
              <a:gd name="connsiteY37" fmla="*/ 4295772 h 6864729"/>
              <a:gd name="connsiteX38" fmla="*/ 889 w 3772536"/>
              <a:gd name="connsiteY38" fmla="*/ 4202808 h 6864729"/>
              <a:gd name="connsiteX39" fmla="*/ 26544 w 3772536"/>
              <a:gd name="connsiteY39" fmla="*/ 3799964 h 6864729"/>
              <a:gd name="connsiteX40" fmla="*/ 100458 w 3772536"/>
              <a:gd name="connsiteY40" fmla="*/ 3807965 h 6864729"/>
              <a:gd name="connsiteX41" fmla="*/ 83567 w 3772536"/>
              <a:gd name="connsiteY41" fmla="*/ 4005831 h 6864729"/>
              <a:gd name="connsiteX42" fmla="*/ 9399 w 3772536"/>
              <a:gd name="connsiteY42" fmla="*/ 4001132 h 6864729"/>
              <a:gd name="connsiteX43" fmla="*/ 9272 w 3772536"/>
              <a:gd name="connsiteY43" fmla="*/ 4001132 h 6864729"/>
              <a:gd name="connsiteX44" fmla="*/ 26544 w 3772536"/>
              <a:gd name="connsiteY44" fmla="*/ 3799964 h 6864729"/>
              <a:gd name="connsiteX45" fmla="*/ 87631 w 3772536"/>
              <a:gd name="connsiteY45" fmla="*/ 3400804 h 6864729"/>
              <a:gd name="connsiteX46" fmla="*/ 160529 w 3772536"/>
              <a:gd name="connsiteY46" fmla="*/ 3415282 h 6864729"/>
              <a:gd name="connsiteX47" fmla="*/ 126239 w 3772536"/>
              <a:gd name="connsiteY47" fmla="*/ 3610862 h 6864729"/>
              <a:gd name="connsiteX48" fmla="*/ 52706 w 3772536"/>
              <a:gd name="connsiteY48" fmla="*/ 3599686 h 6864729"/>
              <a:gd name="connsiteX49" fmla="*/ 87631 w 3772536"/>
              <a:gd name="connsiteY49" fmla="*/ 3400804 h 6864729"/>
              <a:gd name="connsiteX50" fmla="*/ 183897 w 3772536"/>
              <a:gd name="connsiteY50" fmla="*/ 3008121 h 6864729"/>
              <a:gd name="connsiteX51" fmla="*/ 255271 w 3772536"/>
              <a:gd name="connsiteY51" fmla="*/ 3029077 h 6864729"/>
              <a:gd name="connsiteX52" fmla="*/ 203582 w 3772536"/>
              <a:gd name="connsiteY52" fmla="*/ 3221356 h 6864729"/>
              <a:gd name="connsiteX53" fmla="*/ 131319 w 3772536"/>
              <a:gd name="connsiteY53" fmla="*/ 3203701 h 6864729"/>
              <a:gd name="connsiteX54" fmla="*/ 131319 w 3772536"/>
              <a:gd name="connsiteY54" fmla="*/ 3203574 h 6864729"/>
              <a:gd name="connsiteX55" fmla="*/ 183897 w 3772536"/>
              <a:gd name="connsiteY55" fmla="*/ 3008121 h 6864729"/>
              <a:gd name="connsiteX56" fmla="*/ 314834 w 3772536"/>
              <a:gd name="connsiteY56" fmla="*/ 2625597 h 6864729"/>
              <a:gd name="connsiteX57" fmla="*/ 384049 w 3772536"/>
              <a:gd name="connsiteY57" fmla="*/ 2652774 h 6864729"/>
              <a:gd name="connsiteX58" fmla="*/ 315469 w 3772536"/>
              <a:gd name="connsiteY58" fmla="*/ 2839591 h 6864729"/>
              <a:gd name="connsiteX59" fmla="*/ 245111 w 3772536"/>
              <a:gd name="connsiteY59" fmla="*/ 2815462 h 6864729"/>
              <a:gd name="connsiteX60" fmla="*/ 314834 w 3772536"/>
              <a:gd name="connsiteY60" fmla="*/ 2625597 h 6864729"/>
              <a:gd name="connsiteX61" fmla="*/ 479299 w 3772536"/>
              <a:gd name="connsiteY61" fmla="*/ 2256153 h 6864729"/>
              <a:gd name="connsiteX62" fmla="*/ 545847 w 3772536"/>
              <a:gd name="connsiteY62" fmla="*/ 2289427 h 6864729"/>
              <a:gd name="connsiteX63" fmla="*/ 460883 w 3772536"/>
              <a:gd name="connsiteY63" fmla="*/ 2469259 h 6864729"/>
              <a:gd name="connsiteX64" fmla="*/ 392938 w 3772536"/>
              <a:gd name="connsiteY64" fmla="*/ 2439033 h 6864729"/>
              <a:gd name="connsiteX65" fmla="*/ 479299 w 3772536"/>
              <a:gd name="connsiteY65" fmla="*/ 2256153 h 6864729"/>
              <a:gd name="connsiteX66" fmla="*/ 675895 w 3772536"/>
              <a:gd name="connsiteY66" fmla="*/ 1903094 h 6864729"/>
              <a:gd name="connsiteX67" fmla="*/ 676022 w 3772536"/>
              <a:gd name="connsiteY67" fmla="*/ 1903094 h 6864729"/>
              <a:gd name="connsiteX68" fmla="*/ 739267 w 3772536"/>
              <a:gd name="connsiteY68" fmla="*/ 1942083 h 6864729"/>
              <a:gd name="connsiteX69" fmla="*/ 638811 w 3772536"/>
              <a:gd name="connsiteY69" fmla="*/ 2113661 h 6864729"/>
              <a:gd name="connsiteX70" fmla="*/ 573786 w 3772536"/>
              <a:gd name="connsiteY70" fmla="*/ 2077465 h 6864729"/>
              <a:gd name="connsiteX71" fmla="*/ 675895 w 3772536"/>
              <a:gd name="connsiteY71" fmla="*/ 1903094 h 6864729"/>
              <a:gd name="connsiteX72" fmla="*/ 3772536 w 3772536"/>
              <a:gd name="connsiteY72" fmla="*/ 1600708 h 6864729"/>
              <a:gd name="connsiteX73" fmla="*/ 3772536 w 3772536"/>
              <a:gd name="connsiteY73" fmla="*/ 1681988 h 6864729"/>
              <a:gd name="connsiteX74" fmla="*/ 2782317 w 3772536"/>
              <a:gd name="connsiteY74" fmla="*/ 2366010 h 6864729"/>
              <a:gd name="connsiteX75" fmla="*/ 1810132 w 3772536"/>
              <a:gd name="connsiteY75" fmla="*/ 4713222 h 6864729"/>
              <a:gd name="connsiteX76" fmla="*/ 1810132 w 3772536"/>
              <a:gd name="connsiteY76" fmla="*/ 6864729 h 6864729"/>
              <a:gd name="connsiteX77" fmla="*/ 1735836 w 3772536"/>
              <a:gd name="connsiteY77" fmla="*/ 6864729 h 6864729"/>
              <a:gd name="connsiteX78" fmla="*/ 1735836 w 3772536"/>
              <a:gd name="connsiteY78" fmla="*/ 4713222 h 6864729"/>
              <a:gd name="connsiteX79" fmla="*/ 1735710 w 3772536"/>
              <a:gd name="connsiteY79" fmla="*/ 4713095 h 6864729"/>
              <a:gd name="connsiteX80" fmla="*/ 2729739 w 3772536"/>
              <a:gd name="connsiteY80" fmla="*/ 2313432 h 6864729"/>
              <a:gd name="connsiteX81" fmla="*/ 3772536 w 3772536"/>
              <a:gd name="connsiteY81" fmla="*/ 1600708 h 6864729"/>
              <a:gd name="connsiteX82" fmla="*/ 902717 w 3772536"/>
              <a:gd name="connsiteY82" fmla="*/ 1568703 h 6864729"/>
              <a:gd name="connsiteX83" fmla="*/ 962280 w 3772536"/>
              <a:gd name="connsiteY83" fmla="*/ 1613152 h 6864729"/>
              <a:gd name="connsiteX84" fmla="*/ 847091 w 3772536"/>
              <a:gd name="connsiteY84" fmla="*/ 1775077 h 6864729"/>
              <a:gd name="connsiteX85" fmla="*/ 785623 w 3772536"/>
              <a:gd name="connsiteY85" fmla="*/ 1733294 h 6864729"/>
              <a:gd name="connsiteX86" fmla="*/ 902717 w 3772536"/>
              <a:gd name="connsiteY86" fmla="*/ 1568703 h 6864729"/>
              <a:gd name="connsiteX87" fmla="*/ 1157986 w 3772536"/>
              <a:gd name="connsiteY87" fmla="*/ 1255774 h 6864729"/>
              <a:gd name="connsiteX88" fmla="*/ 1158113 w 3772536"/>
              <a:gd name="connsiteY88" fmla="*/ 1255774 h 6864729"/>
              <a:gd name="connsiteX89" fmla="*/ 1213612 w 3772536"/>
              <a:gd name="connsiteY89" fmla="*/ 1305304 h 6864729"/>
              <a:gd name="connsiteX90" fmla="*/ 1084581 w 3772536"/>
              <a:gd name="connsiteY90" fmla="*/ 1456434 h 6864729"/>
              <a:gd name="connsiteX91" fmla="*/ 1026923 w 3772536"/>
              <a:gd name="connsiteY91" fmla="*/ 1409444 h 6864729"/>
              <a:gd name="connsiteX92" fmla="*/ 1157986 w 3772536"/>
              <a:gd name="connsiteY92" fmla="*/ 1255774 h 6864729"/>
              <a:gd name="connsiteX93" fmla="*/ 1439800 w 3772536"/>
              <a:gd name="connsiteY93" fmla="*/ 966596 h 6864729"/>
              <a:gd name="connsiteX94" fmla="*/ 1490727 w 3772536"/>
              <a:gd name="connsiteY94" fmla="*/ 1020698 h 6864729"/>
              <a:gd name="connsiteX95" fmla="*/ 1348995 w 3772536"/>
              <a:gd name="connsiteY95" fmla="*/ 1159890 h 6864729"/>
              <a:gd name="connsiteX96" fmla="*/ 1295782 w 3772536"/>
              <a:gd name="connsiteY96" fmla="*/ 1108074 h 6864729"/>
              <a:gd name="connsiteX97" fmla="*/ 1439800 w 3772536"/>
              <a:gd name="connsiteY97" fmla="*/ 966596 h 6864729"/>
              <a:gd name="connsiteX98" fmla="*/ 1745742 w 3772536"/>
              <a:gd name="connsiteY98" fmla="*/ 703325 h 6864729"/>
              <a:gd name="connsiteX99" fmla="*/ 1791716 w 3772536"/>
              <a:gd name="connsiteY99" fmla="*/ 761745 h 6864729"/>
              <a:gd name="connsiteX100" fmla="*/ 1638427 w 3772536"/>
              <a:gd name="connsiteY100" fmla="*/ 887983 h 6864729"/>
              <a:gd name="connsiteX101" fmla="*/ 1589913 w 3772536"/>
              <a:gd name="connsiteY101" fmla="*/ 831595 h 6864729"/>
              <a:gd name="connsiteX102" fmla="*/ 1745742 w 3772536"/>
              <a:gd name="connsiteY102" fmla="*/ 703325 h 6864729"/>
              <a:gd name="connsiteX103" fmla="*/ 2073530 w 3772536"/>
              <a:gd name="connsiteY103" fmla="*/ 467994 h 6864729"/>
              <a:gd name="connsiteX104" fmla="*/ 2114170 w 3772536"/>
              <a:gd name="connsiteY104" fmla="*/ 530224 h 6864729"/>
              <a:gd name="connsiteX105" fmla="*/ 1950340 w 3772536"/>
              <a:gd name="connsiteY105" fmla="*/ 642365 h 6864729"/>
              <a:gd name="connsiteX106" fmla="*/ 1907033 w 3772536"/>
              <a:gd name="connsiteY106" fmla="*/ 582040 h 6864729"/>
              <a:gd name="connsiteX107" fmla="*/ 2073530 w 3772536"/>
              <a:gd name="connsiteY107" fmla="*/ 467994 h 6864729"/>
              <a:gd name="connsiteX108" fmla="*/ 2420747 w 3772536"/>
              <a:gd name="connsiteY108" fmla="*/ 262508 h 6864729"/>
              <a:gd name="connsiteX109" fmla="*/ 2420747 w 3772536"/>
              <a:gd name="connsiteY109" fmla="*/ 262635 h 6864729"/>
              <a:gd name="connsiteX110" fmla="*/ 2455799 w 3772536"/>
              <a:gd name="connsiteY110" fmla="*/ 328167 h 6864729"/>
              <a:gd name="connsiteX111" fmla="*/ 2282825 w 3772536"/>
              <a:gd name="connsiteY111" fmla="*/ 425449 h 6864729"/>
              <a:gd name="connsiteX112" fmla="*/ 2244979 w 3772536"/>
              <a:gd name="connsiteY112" fmla="*/ 361441 h 6864729"/>
              <a:gd name="connsiteX113" fmla="*/ 2420747 w 3772536"/>
              <a:gd name="connsiteY113" fmla="*/ 262508 h 6864729"/>
              <a:gd name="connsiteX114" fmla="*/ 2784476 w 3772536"/>
              <a:gd name="connsiteY114" fmla="*/ 88644 h 6864729"/>
              <a:gd name="connsiteX115" fmla="*/ 2813559 w 3772536"/>
              <a:gd name="connsiteY115" fmla="*/ 157097 h 6864729"/>
              <a:gd name="connsiteX116" fmla="*/ 2632711 w 3772536"/>
              <a:gd name="connsiteY116" fmla="*/ 238632 h 6864729"/>
              <a:gd name="connsiteX117" fmla="*/ 2600707 w 3772536"/>
              <a:gd name="connsiteY117" fmla="*/ 171575 h 6864729"/>
              <a:gd name="connsiteX118" fmla="*/ 2784476 w 3772536"/>
              <a:gd name="connsiteY118" fmla="*/ 88644 h 6864729"/>
              <a:gd name="connsiteX119" fmla="*/ 3010917 w 3772536"/>
              <a:gd name="connsiteY119" fmla="*/ 0 h 6864729"/>
              <a:gd name="connsiteX120" fmla="*/ 3179064 w 3772536"/>
              <a:gd name="connsiteY120" fmla="*/ 0 h 6864729"/>
              <a:gd name="connsiteX121" fmla="*/ 3185034 w 3772536"/>
              <a:gd name="connsiteY121" fmla="*/ 18542 h 6864729"/>
              <a:gd name="connsiteX122" fmla="*/ 2997709 w 3772536"/>
              <a:gd name="connsiteY122" fmla="*/ 83693 h 6864729"/>
              <a:gd name="connsiteX123" fmla="*/ 2971674 w 3772536"/>
              <a:gd name="connsiteY123" fmla="*/ 14097 h 6864729"/>
              <a:gd name="connsiteX124" fmla="*/ 3010917 w 3772536"/>
              <a:gd name="connsiteY124" fmla="*/ 0 h 68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72536" h="6864729">
                <a:moveTo>
                  <a:pt x="1" y="6607554"/>
                </a:moveTo>
                <a:lnTo>
                  <a:pt x="74295" y="6607554"/>
                </a:lnTo>
                <a:lnTo>
                  <a:pt x="74295" y="6807833"/>
                </a:lnTo>
                <a:lnTo>
                  <a:pt x="1" y="6807833"/>
                </a:lnTo>
                <a:close/>
                <a:moveTo>
                  <a:pt x="1" y="6206869"/>
                </a:moveTo>
                <a:lnTo>
                  <a:pt x="74295" y="6206869"/>
                </a:lnTo>
                <a:lnTo>
                  <a:pt x="74295" y="6407148"/>
                </a:lnTo>
                <a:lnTo>
                  <a:pt x="1" y="6407148"/>
                </a:lnTo>
                <a:close/>
                <a:moveTo>
                  <a:pt x="1" y="5806184"/>
                </a:moveTo>
                <a:lnTo>
                  <a:pt x="74295" y="5806184"/>
                </a:lnTo>
                <a:lnTo>
                  <a:pt x="74295" y="6006463"/>
                </a:lnTo>
                <a:lnTo>
                  <a:pt x="1" y="6006463"/>
                </a:lnTo>
                <a:close/>
                <a:moveTo>
                  <a:pt x="2888362" y="5779387"/>
                </a:moveTo>
                <a:lnTo>
                  <a:pt x="2962656" y="5779387"/>
                </a:lnTo>
                <a:lnTo>
                  <a:pt x="2962656" y="6031863"/>
                </a:lnTo>
                <a:lnTo>
                  <a:pt x="2888362" y="6031863"/>
                </a:lnTo>
                <a:close/>
                <a:moveTo>
                  <a:pt x="1112521" y="5592824"/>
                </a:moveTo>
                <a:lnTo>
                  <a:pt x="1186816" y="5592824"/>
                </a:lnTo>
                <a:lnTo>
                  <a:pt x="1186816" y="6218426"/>
                </a:lnTo>
                <a:lnTo>
                  <a:pt x="1112521" y="6218426"/>
                </a:lnTo>
                <a:close/>
                <a:moveTo>
                  <a:pt x="1" y="5405499"/>
                </a:moveTo>
                <a:lnTo>
                  <a:pt x="74295" y="5405499"/>
                </a:lnTo>
                <a:lnTo>
                  <a:pt x="74295" y="5605778"/>
                </a:lnTo>
                <a:lnTo>
                  <a:pt x="1" y="5605778"/>
                </a:lnTo>
                <a:close/>
                <a:moveTo>
                  <a:pt x="1" y="5004941"/>
                </a:moveTo>
                <a:lnTo>
                  <a:pt x="74295" y="5004941"/>
                </a:lnTo>
                <a:lnTo>
                  <a:pt x="74295" y="5205220"/>
                </a:lnTo>
                <a:lnTo>
                  <a:pt x="1" y="5205220"/>
                </a:lnTo>
                <a:close/>
                <a:moveTo>
                  <a:pt x="1" y="4604256"/>
                </a:moveTo>
                <a:lnTo>
                  <a:pt x="74295" y="4604256"/>
                </a:lnTo>
                <a:lnTo>
                  <a:pt x="74295" y="4804535"/>
                </a:lnTo>
                <a:lnTo>
                  <a:pt x="1" y="4804535"/>
                </a:lnTo>
                <a:close/>
                <a:moveTo>
                  <a:pt x="889" y="4202808"/>
                </a:moveTo>
                <a:lnTo>
                  <a:pt x="75185" y="4204332"/>
                </a:lnTo>
                <a:cubicBezTo>
                  <a:pt x="74549" y="4234812"/>
                  <a:pt x="74295" y="4265546"/>
                  <a:pt x="74295" y="4295772"/>
                </a:cubicBezTo>
                <a:lnTo>
                  <a:pt x="74295" y="4403849"/>
                </a:lnTo>
                <a:lnTo>
                  <a:pt x="0" y="4403849"/>
                </a:lnTo>
                <a:lnTo>
                  <a:pt x="0" y="4295772"/>
                </a:lnTo>
                <a:cubicBezTo>
                  <a:pt x="0" y="4265038"/>
                  <a:pt x="254" y="4233796"/>
                  <a:pt x="889" y="4202808"/>
                </a:cubicBezTo>
                <a:close/>
                <a:moveTo>
                  <a:pt x="26544" y="3799964"/>
                </a:moveTo>
                <a:lnTo>
                  <a:pt x="100458" y="3807965"/>
                </a:lnTo>
                <a:cubicBezTo>
                  <a:pt x="93473" y="3873370"/>
                  <a:pt x="87758" y="3939918"/>
                  <a:pt x="83567" y="4005831"/>
                </a:cubicBezTo>
                <a:lnTo>
                  <a:pt x="9399" y="4001132"/>
                </a:lnTo>
                <a:lnTo>
                  <a:pt x="9272" y="4001132"/>
                </a:lnTo>
                <a:cubicBezTo>
                  <a:pt x="13590" y="3934203"/>
                  <a:pt x="19432" y="3866512"/>
                  <a:pt x="26544" y="3799964"/>
                </a:cubicBezTo>
                <a:close/>
                <a:moveTo>
                  <a:pt x="87631" y="3400804"/>
                </a:moveTo>
                <a:lnTo>
                  <a:pt x="160529" y="3415282"/>
                </a:lnTo>
                <a:cubicBezTo>
                  <a:pt x="147702" y="3479925"/>
                  <a:pt x="136145" y="3545838"/>
                  <a:pt x="126239" y="3610862"/>
                </a:cubicBezTo>
                <a:lnTo>
                  <a:pt x="52706" y="3599686"/>
                </a:lnTo>
                <a:cubicBezTo>
                  <a:pt x="62866" y="3533519"/>
                  <a:pt x="74550" y="3466590"/>
                  <a:pt x="87631" y="3400804"/>
                </a:cubicBezTo>
                <a:close/>
                <a:moveTo>
                  <a:pt x="183897" y="3008121"/>
                </a:moveTo>
                <a:lnTo>
                  <a:pt x="255271" y="3029077"/>
                </a:lnTo>
                <a:cubicBezTo>
                  <a:pt x="236729" y="3092449"/>
                  <a:pt x="219330" y="3157092"/>
                  <a:pt x="203582" y="3221356"/>
                </a:cubicBezTo>
                <a:lnTo>
                  <a:pt x="131319" y="3203701"/>
                </a:lnTo>
                <a:lnTo>
                  <a:pt x="131319" y="3203574"/>
                </a:lnTo>
                <a:cubicBezTo>
                  <a:pt x="147321" y="3138297"/>
                  <a:pt x="164974" y="3072510"/>
                  <a:pt x="183897" y="3008121"/>
                </a:cubicBezTo>
                <a:close/>
                <a:moveTo>
                  <a:pt x="314834" y="2625597"/>
                </a:moveTo>
                <a:lnTo>
                  <a:pt x="384049" y="2652774"/>
                </a:lnTo>
                <a:cubicBezTo>
                  <a:pt x="359919" y="2714242"/>
                  <a:pt x="336805" y="2776980"/>
                  <a:pt x="315469" y="2839591"/>
                </a:cubicBezTo>
                <a:lnTo>
                  <a:pt x="245111" y="2815462"/>
                </a:lnTo>
                <a:cubicBezTo>
                  <a:pt x="266828" y="2751834"/>
                  <a:pt x="290323" y="2687953"/>
                  <a:pt x="314834" y="2625597"/>
                </a:cubicBezTo>
                <a:close/>
                <a:moveTo>
                  <a:pt x="479299" y="2256153"/>
                </a:moveTo>
                <a:lnTo>
                  <a:pt x="545847" y="2289427"/>
                </a:lnTo>
                <a:cubicBezTo>
                  <a:pt x="516255" y="2348482"/>
                  <a:pt x="487807" y="2408934"/>
                  <a:pt x="460883" y="2469259"/>
                </a:cubicBezTo>
                <a:lnTo>
                  <a:pt x="392938" y="2439033"/>
                </a:lnTo>
                <a:cubicBezTo>
                  <a:pt x="420243" y="2377692"/>
                  <a:pt x="449326" y="2316097"/>
                  <a:pt x="479299" y="2256153"/>
                </a:cubicBezTo>
                <a:close/>
                <a:moveTo>
                  <a:pt x="675895" y="1903094"/>
                </a:moveTo>
                <a:lnTo>
                  <a:pt x="676022" y="1903094"/>
                </a:lnTo>
                <a:lnTo>
                  <a:pt x="739267" y="1942083"/>
                </a:lnTo>
                <a:cubicBezTo>
                  <a:pt x="704724" y="1998217"/>
                  <a:pt x="670941" y="2055876"/>
                  <a:pt x="638811" y="2113661"/>
                </a:cubicBezTo>
                <a:lnTo>
                  <a:pt x="573786" y="2077465"/>
                </a:lnTo>
                <a:cubicBezTo>
                  <a:pt x="606425" y="2018791"/>
                  <a:pt x="640715" y="1960118"/>
                  <a:pt x="675895" y="1903094"/>
                </a:cubicBezTo>
                <a:close/>
                <a:moveTo>
                  <a:pt x="3772536" y="1600708"/>
                </a:moveTo>
                <a:lnTo>
                  <a:pt x="3772536" y="1681988"/>
                </a:lnTo>
                <a:cubicBezTo>
                  <a:pt x="3408299" y="1845310"/>
                  <a:pt x="3073020" y="2075307"/>
                  <a:pt x="2782317" y="2366010"/>
                </a:cubicBezTo>
                <a:cubicBezTo>
                  <a:pt x="2155445" y="2993008"/>
                  <a:pt x="1810132" y="3826635"/>
                  <a:pt x="1810132" y="4713222"/>
                </a:cubicBezTo>
                <a:lnTo>
                  <a:pt x="1810132" y="6864729"/>
                </a:lnTo>
                <a:lnTo>
                  <a:pt x="1735836" y="6864729"/>
                </a:lnTo>
                <a:lnTo>
                  <a:pt x="1735836" y="4713222"/>
                </a:lnTo>
                <a:lnTo>
                  <a:pt x="1735710" y="4713095"/>
                </a:lnTo>
                <a:cubicBezTo>
                  <a:pt x="1735710" y="3806696"/>
                  <a:pt x="2088770" y="2954401"/>
                  <a:pt x="2729739" y="2313432"/>
                </a:cubicBezTo>
                <a:cubicBezTo>
                  <a:pt x="3035047" y="2008124"/>
                  <a:pt x="3388361" y="1768347"/>
                  <a:pt x="3772536" y="1600708"/>
                </a:cubicBezTo>
                <a:close/>
                <a:moveTo>
                  <a:pt x="902717" y="1568703"/>
                </a:moveTo>
                <a:lnTo>
                  <a:pt x="962280" y="1613152"/>
                </a:lnTo>
                <a:cubicBezTo>
                  <a:pt x="922910" y="1665984"/>
                  <a:pt x="884174" y="1720467"/>
                  <a:pt x="847091" y="1775077"/>
                </a:cubicBezTo>
                <a:lnTo>
                  <a:pt x="785623" y="1733294"/>
                </a:lnTo>
                <a:cubicBezTo>
                  <a:pt x="823215" y="1677795"/>
                  <a:pt x="862711" y="1622423"/>
                  <a:pt x="902717" y="1568703"/>
                </a:cubicBezTo>
                <a:close/>
                <a:moveTo>
                  <a:pt x="1157986" y="1255774"/>
                </a:moveTo>
                <a:lnTo>
                  <a:pt x="1158113" y="1255774"/>
                </a:lnTo>
                <a:lnTo>
                  <a:pt x="1213612" y="1305304"/>
                </a:lnTo>
                <a:cubicBezTo>
                  <a:pt x="1169671" y="1354453"/>
                  <a:pt x="1126236" y="1405380"/>
                  <a:pt x="1084581" y="1456434"/>
                </a:cubicBezTo>
                <a:lnTo>
                  <a:pt x="1026923" y="1409444"/>
                </a:lnTo>
                <a:cubicBezTo>
                  <a:pt x="1069213" y="1357501"/>
                  <a:pt x="1113410" y="1305812"/>
                  <a:pt x="1157986" y="1255774"/>
                </a:cubicBezTo>
                <a:close/>
                <a:moveTo>
                  <a:pt x="1439800" y="966596"/>
                </a:moveTo>
                <a:lnTo>
                  <a:pt x="1490727" y="1020698"/>
                </a:lnTo>
                <a:cubicBezTo>
                  <a:pt x="1442721" y="1065783"/>
                  <a:pt x="1394969" y="1112646"/>
                  <a:pt x="1348995" y="1159890"/>
                </a:cubicBezTo>
                <a:lnTo>
                  <a:pt x="1295782" y="1108074"/>
                </a:lnTo>
                <a:cubicBezTo>
                  <a:pt x="1342518" y="1060068"/>
                  <a:pt x="1391032" y="1012443"/>
                  <a:pt x="1439800" y="966596"/>
                </a:cubicBezTo>
                <a:close/>
                <a:moveTo>
                  <a:pt x="1745742" y="703325"/>
                </a:moveTo>
                <a:lnTo>
                  <a:pt x="1791716" y="761745"/>
                </a:lnTo>
                <a:cubicBezTo>
                  <a:pt x="1739900" y="802512"/>
                  <a:pt x="1688338" y="845057"/>
                  <a:pt x="1638427" y="887983"/>
                </a:cubicBezTo>
                <a:lnTo>
                  <a:pt x="1589913" y="831595"/>
                </a:lnTo>
                <a:cubicBezTo>
                  <a:pt x="1640586" y="787907"/>
                  <a:pt x="1693037" y="744727"/>
                  <a:pt x="1745742" y="703325"/>
                </a:cubicBezTo>
                <a:close/>
                <a:moveTo>
                  <a:pt x="2073530" y="467994"/>
                </a:moveTo>
                <a:lnTo>
                  <a:pt x="2114170" y="530224"/>
                </a:lnTo>
                <a:cubicBezTo>
                  <a:pt x="2058925" y="566165"/>
                  <a:pt x="2003807" y="603884"/>
                  <a:pt x="1950340" y="642365"/>
                </a:cubicBezTo>
                <a:lnTo>
                  <a:pt x="1907033" y="582040"/>
                </a:lnTo>
                <a:cubicBezTo>
                  <a:pt x="1961516" y="542924"/>
                  <a:pt x="2017523" y="504570"/>
                  <a:pt x="2073530" y="467994"/>
                </a:cubicBezTo>
                <a:close/>
                <a:moveTo>
                  <a:pt x="2420747" y="262508"/>
                </a:moveTo>
                <a:lnTo>
                  <a:pt x="2420747" y="262635"/>
                </a:lnTo>
                <a:lnTo>
                  <a:pt x="2455799" y="328167"/>
                </a:lnTo>
                <a:cubicBezTo>
                  <a:pt x="2397760" y="359155"/>
                  <a:pt x="2339594" y="391794"/>
                  <a:pt x="2282825" y="425449"/>
                </a:cubicBezTo>
                <a:lnTo>
                  <a:pt x="2244979" y="361441"/>
                </a:lnTo>
                <a:cubicBezTo>
                  <a:pt x="2302637" y="327278"/>
                  <a:pt x="2361819" y="294004"/>
                  <a:pt x="2420747" y="262508"/>
                </a:cubicBezTo>
                <a:close/>
                <a:moveTo>
                  <a:pt x="2784476" y="88644"/>
                </a:moveTo>
                <a:lnTo>
                  <a:pt x="2813559" y="157097"/>
                </a:lnTo>
                <a:cubicBezTo>
                  <a:pt x="2752980" y="182751"/>
                  <a:pt x="2692147" y="210184"/>
                  <a:pt x="2632711" y="238632"/>
                </a:cubicBezTo>
                <a:lnTo>
                  <a:pt x="2600707" y="171575"/>
                </a:lnTo>
                <a:cubicBezTo>
                  <a:pt x="2661032" y="142619"/>
                  <a:pt x="2722881" y="114806"/>
                  <a:pt x="2784476" y="88644"/>
                </a:cubicBezTo>
                <a:close/>
                <a:moveTo>
                  <a:pt x="3010917" y="0"/>
                </a:moveTo>
                <a:lnTo>
                  <a:pt x="3179064" y="0"/>
                </a:lnTo>
                <a:lnTo>
                  <a:pt x="3185034" y="18542"/>
                </a:lnTo>
                <a:cubicBezTo>
                  <a:pt x="3122423" y="38735"/>
                  <a:pt x="3059431" y="60706"/>
                  <a:pt x="2997709" y="83693"/>
                </a:cubicBezTo>
                <a:lnTo>
                  <a:pt x="2971674" y="14097"/>
                </a:lnTo>
                <a:cubicBezTo>
                  <a:pt x="2984627" y="9271"/>
                  <a:pt x="2997836" y="4699"/>
                  <a:pt x="3010917" y="0"/>
                </a:cubicBezTo>
                <a:close/>
              </a:path>
            </a:pathLst>
          </a:custGeom>
          <a:solidFill>
            <a:srgbClr val="FFF3D4"/>
          </a:solidFill>
          <a:ln w="12700" cap="flat">
            <a:noFill/>
            <a:prstDash val="solid"/>
            <a:miter/>
          </a:ln>
        </p:spPr>
        <p:txBody>
          <a:bodyPr rtlCol="0" anchor="ctr"/>
          <a:lstStyle/>
          <a:p>
            <a:endParaRPr lang="da-DK"/>
          </a:p>
        </p:txBody>
      </p:sp>
    </p:spTree>
    <p:extLst>
      <p:ext uri="{BB962C8B-B14F-4D97-AF65-F5344CB8AC3E}">
        <p14:creationId xmlns:p14="http://schemas.microsoft.com/office/powerpoint/2010/main" val="42940037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Kontakt - mellem grafik - gul">
    <p:bg>
      <p:bgPr>
        <a:solidFill>
          <a:srgbClr val="FFFAEF"/>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82EF57E0-98F0-DA0A-2FF5-B181CAFD611B}"/>
              </a:ext>
            </a:extLst>
          </p:cNvPr>
          <p:cNvSpPr>
            <a:spLocks noChangeAspect="1"/>
          </p:cNvSpPr>
          <p:nvPr userDrawn="1"/>
        </p:nvSpPr>
        <p:spPr>
          <a:xfrm flipV="1">
            <a:off x="1105319" y="0"/>
            <a:ext cx="11086681" cy="6858000"/>
          </a:xfrm>
          <a:custGeom>
            <a:avLst/>
            <a:gdLst>
              <a:gd name="connsiteX0" fmla="*/ 5693607 w 7074827"/>
              <a:gd name="connsiteY0" fmla="*/ 3727189 h 4376347"/>
              <a:gd name="connsiteX1" fmla="*/ 5697089 w 7074827"/>
              <a:gd name="connsiteY1" fmla="*/ 3971453 h 4376347"/>
              <a:gd name="connsiteX2" fmla="*/ 5687373 w 7074827"/>
              <a:gd name="connsiteY2" fmla="*/ 4376346 h 4376347"/>
              <a:gd name="connsiteX3" fmla="*/ 4957820 w 7074827"/>
              <a:gd name="connsiteY3" fmla="*/ 4376346 h 4376347"/>
              <a:gd name="connsiteX4" fmla="*/ 4968426 w 7074827"/>
              <a:gd name="connsiteY4" fmla="*/ 3971453 h 4376347"/>
              <a:gd name="connsiteX5" fmla="*/ 4965269 w 7074827"/>
              <a:gd name="connsiteY5" fmla="*/ 3747834 h 4376347"/>
              <a:gd name="connsiteX6" fmla="*/ 5014979 w 7074827"/>
              <a:gd name="connsiteY6" fmla="*/ 613614 h 4376347"/>
              <a:gd name="connsiteX7" fmla="*/ 5014979 w 7074827"/>
              <a:gd name="connsiteY7" fmla="*/ 613695 h 4376347"/>
              <a:gd name="connsiteX8" fmla="*/ 5535811 w 7074827"/>
              <a:gd name="connsiteY8" fmla="*/ 2313260 h 4376347"/>
              <a:gd name="connsiteX9" fmla="*/ 4820831 w 7074827"/>
              <a:gd name="connsiteY9" fmla="*/ 2453568 h 4376347"/>
              <a:gd name="connsiteX10" fmla="*/ 4344205 w 7074827"/>
              <a:gd name="connsiteY10" fmla="*/ 898197 h 4376347"/>
              <a:gd name="connsiteX11" fmla="*/ 4416342 w 7074827"/>
              <a:gd name="connsiteY11" fmla="*/ 0 h 4376347"/>
              <a:gd name="connsiteX12" fmla="*/ 5608839 w 7074827"/>
              <a:gd name="connsiteY12" fmla="*/ 0 h 4376347"/>
              <a:gd name="connsiteX13" fmla="*/ 7074827 w 7074827"/>
              <a:gd name="connsiteY13" fmla="*/ 1131694 h 4376347"/>
              <a:gd name="connsiteX14" fmla="*/ 7074827 w 7074827"/>
              <a:gd name="connsiteY14" fmla="*/ 2052238 h 4376347"/>
              <a:gd name="connsiteX15" fmla="*/ 0 w 7074827"/>
              <a:gd name="connsiteY15" fmla="*/ 0 h 4376347"/>
              <a:gd name="connsiteX16" fmla="*/ 960620 w 7074827"/>
              <a:gd name="connsiteY16" fmla="*/ 0 h 4376347"/>
              <a:gd name="connsiteX17" fmla="*/ 1475866 w 7074827"/>
              <a:gd name="connsiteY17" fmla="*/ 775945 h 4376347"/>
              <a:gd name="connsiteX18" fmla="*/ 2253348 w 7074827"/>
              <a:gd name="connsiteY18" fmla="*/ 3117623 h 4376347"/>
              <a:gd name="connsiteX19" fmla="*/ 2292777 w 7074827"/>
              <a:gd name="connsiteY19" fmla="*/ 4376347 h 4376347"/>
              <a:gd name="connsiteX20" fmla="*/ 1562252 w 7074827"/>
              <a:gd name="connsiteY20" fmla="*/ 4376347 h 4376347"/>
              <a:gd name="connsiteX21" fmla="*/ 1530677 w 7074827"/>
              <a:gd name="connsiteY21" fmla="*/ 3210973 h 4376347"/>
              <a:gd name="connsiteX22" fmla="*/ 841119 w 7074827"/>
              <a:gd name="connsiteY22" fmla="*/ 1133880 h 4376347"/>
              <a:gd name="connsiteX23" fmla="*/ 0 w 7074827"/>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74827" h="4376347">
                <a:moveTo>
                  <a:pt x="5693607" y="3727189"/>
                </a:moveTo>
                <a:cubicBezTo>
                  <a:pt x="5695955" y="3808152"/>
                  <a:pt x="5697089" y="3890328"/>
                  <a:pt x="5697089" y="3971453"/>
                </a:cubicBezTo>
                <a:cubicBezTo>
                  <a:pt x="5697089" y="4106336"/>
                  <a:pt x="5693769" y="4241382"/>
                  <a:pt x="5687373" y="4376346"/>
                </a:cubicBezTo>
                <a:lnTo>
                  <a:pt x="4957820" y="4376346"/>
                </a:lnTo>
                <a:cubicBezTo>
                  <a:pt x="4964783" y="4241382"/>
                  <a:pt x="4968426" y="4106336"/>
                  <a:pt x="4968426" y="3971453"/>
                </a:cubicBezTo>
                <a:cubicBezTo>
                  <a:pt x="4968426" y="3897210"/>
                  <a:pt x="4967374" y="3821996"/>
                  <a:pt x="4965269" y="3747834"/>
                </a:cubicBezTo>
                <a:close/>
                <a:moveTo>
                  <a:pt x="5014979" y="613614"/>
                </a:moveTo>
                <a:lnTo>
                  <a:pt x="5014979" y="613695"/>
                </a:lnTo>
                <a:cubicBezTo>
                  <a:pt x="5246208" y="1158977"/>
                  <a:pt x="5421492" y="1730816"/>
                  <a:pt x="5535811" y="2313260"/>
                </a:cubicBezTo>
                <a:lnTo>
                  <a:pt x="4820831" y="2453568"/>
                </a:lnTo>
                <a:cubicBezTo>
                  <a:pt x="4716228" y="1920430"/>
                  <a:pt x="4555841" y="1397169"/>
                  <a:pt x="4344205" y="898197"/>
                </a:cubicBezTo>
                <a:close/>
                <a:moveTo>
                  <a:pt x="4416342" y="0"/>
                </a:moveTo>
                <a:lnTo>
                  <a:pt x="5608839" y="0"/>
                </a:lnTo>
                <a:lnTo>
                  <a:pt x="7074827" y="1131694"/>
                </a:lnTo>
                <a:lnTo>
                  <a:pt x="7074827" y="2052238"/>
                </a:lnTo>
                <a:close/>
                <a:moveTo>
                  <a:pt x="0" y="0"/>
                </a:moveTo>
                <a:lnTo>
                  <a:pt x="960620" y="0"/>
                </a:lnTo>
                <a:cubicBezTo>
                  <a:pt x="1150234" y="244831"/>
                  <a:pt x="1322280" y="503668"/>
                  <a:pt x="1475866" y="775945"/>
                </a:cubicBezTo>
                <a:cubicBezTo>
                  <a:pt x="1884726" y="1500883"/>
                  <a:pt x="2146316" y="2288810"/>
                  <a:pt x="2253348" y="3117623"/>
                </a:cubicBezTo>
                <a:cubicBezTo>
                  <a:pt x="2307674" y="3538385"/>
                  <a:pt x="2320709" y="3958904"/>
                  <a:pt x="2292777" y="4376347"/>
                </a:cubicBezTo>
                <a:lnTo>
                  <a:pt x="1562252" y="4376347"/>
                </a:lnTo>
                <a:cubicBezTo>
                  <a:pt x="1591480" y="3990156"/>
                  <a:pt x="1580955" y="3600645"/>
                  <a:pt x="1530677" y="3210973"/>
                </a:cubicBezTo>
                <a:cubicBezTo>
                  <a:pt x="1435708" y="2475591"/>
                  <a:pt x="1203750" y="1776803"/>
                  <a:pt x="841119" y="1133880"/>
                </a:cubicBezTo>
                <a:cubicBezTo>
                  <a:pt x="607786" y="720161"/>
                  <a:pt x="326279" y="340933"/>
                  <a:pt x="0" y="0"/>
                </a:cubicBezTo>
                <a:close/>
              </a:path>
            </a:pathLst>
          </a:custGeom>
          <a:solidFill>
            <a:srgbClr val="FFF3D4"/>
          </a:solidFill>
          <a:ln w="8096"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F95F7EBA-9C92-8204-1368-073A04601C83}"/>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00AD46F-1470-77CE-0D7F-584AB466A76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9C2B015A-B10E-B3C8-F00D-601C3330E6D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7B9F89E2-3D07-B3D2-945B-6BBF72E3458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3F346E61-C27D-E27A-A41C-288E19EB1BC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43C1389-BC8F-8ECF-C94D-0CB967A8DDA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1F1F7073-F69C-FC2D-FDA9-E2BFB9B7E19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CD7BC6FE-9BB7-AB30-9037-15F15B798E5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094C8A6-E1B9-996F-ED34-25D40E21D53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5555856C-DB9F-18B1-95D2-28C8293EFD2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F7CD67B0-E2A8-32C9-0207-C1C4DEC511A8}"/>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2C7ACED1-D5BA-21BD-961C-5F41A48B79F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525C258-7925-9532-7053-A15F577C8E0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D3DBF81-4324-18BE-7FC4-72E25FB88E0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A03E9851-8863-83F2-38DE-845C27B6BAC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BEE71D3D-8EFC-BAB4-A5AE-0A1C506AD91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199F903C-6FE1-C879-379C-B6F7C2A6F5E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E6D2D831-3BCA-6D22-5779-C482FC01DAC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8698139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ndhold m billede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85E2CED1-2A72-2647-BAAF-EB014C73ED50}"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41325"/>
            <a:ext cx="5472113" cy="5616575"/>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5" name="Gruppe 4">
            <a:extLst>
              <a:ext uri="{FF2B5EF4-FFF2-40B4-BE49-F238E27FC236}">
                <a16:creationId xmlns:a16="http://schemas.microsoft.com/office/drawing/2014/main" id="{CAD4F5F2-4288-7FC2-B6A4-497E08D8070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F5CA82C-F648-4623-76C6-1D1C5F9D03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3A749C-ACE4-B6AB-8431-46995A2FC9D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7641964-65E8-000A-310B-6931BAA350F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E6CFE10A-2396-05B8-07A4-1FC06FE7AC3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AD632FA-9ED2-A9B1-B23E-A00F3D84DB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C570FD2-D6D8-9C49-3CBE-9B26FE0820F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6C0D632-CDB8-261A-B0F8-03805B04D76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6278D28-FA59-CD7F-57AE-FC3AC1A768D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B308797E-CD78-BAC2-29FA-61FEFB24EFF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57AB364-CC5B-3A8D-8D63-31519D81F18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CF01839-A21D-8C36-DB06-84597EE3CAD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1495C45-5CFF-87E0-7F9D-0B28953D7D6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B999BD0-8B87-8FED-9B43-B660F40C161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78703D59-CD6B-61ED-F585-33AFE664DD9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829C1C-320A-F726-8DB4-9DDCD1D39FC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22CC5B9-F80A-3A1B-D914-AF1FCD73F1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0BF429C-DB1E-1E86-4C8E-6A0A352E76C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08074527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Kontakt - stor grafik - gul">
    <p:bg>
      <p:bgPr>
        <a:solidFill>
          <a:srgbClr val="FFFAEF"/>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8A113520-A895-3758-FFF8-5C3932223600}"/>
              </a:ext>
            </a:extLst>
          </p:cNvPr>
          <p:cNvSpPr/>
          <p:nvPr userDrawn="1"/>
        </p:nvSpPr>
        <p:spPr>
          <a:xfrm flipV="1">
            <a:off x="-3111"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rgbClr val="FFF3D4"/>
          </a:solidFill>
          <a:ln w="12700"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093B81DB-EA77-3453-6845-C78477F4B409}"/>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838A9CF4-46D3-427B-D4D8-FFDFACA588D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B13CEA7F-79A2-F9A8-6EDF-7D773E7ECDA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578B9A97-F22D-AECD-3ACC-18C8804ABEB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F5BDFCE0-7235-A000-8D30-A850E02608D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369CA7B-D526-8491-D06B-FAFB7F0889E7}"/>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BCEFBB10-3CAB-ABD7-E785-BC7E66FCC97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AA82A6C4-7100-DEFD-E7DE-367110B697D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4493757-6418-05C1-6D2C-B6EC78AB732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485C6BBC-4CDA-1ED4-42FB-8149E8CDE22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070E2C37-17D9-E805-8546-C3AABDDB10C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077EE9C-DBFD-1E5B-3630-5CD96C92F2F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DBF14737-A23C-D4AA-5312-A7411DB5D27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1A9B516-4AE5-1857-EC9F-5735DD4AA100}"/>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51250BDD-5F8A-F287-F59E-18B847955DA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8977BB0C-0B66-FF32-1889-D5E482E12E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A3010F20-D4D5-2014-8317-4C26D39C751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458FCC8C-B989-7D59-A135-C2EBE0AB82F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1133414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ndhold m 2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C7DF42E3-868E-B942-811F-6FDE7E6844A7}"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4"/>
            <a:ext cx="2854897" cy="5616576"/>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629000"/>
            <a:ext cx="2452139" cy="360000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5" name="Gruppe 4">
            <a:extLst>
              <a:ext uri="{FF2B5EF4-FFF2-40B4-BE49-F238E27FC236}">
                <a16:creationId xmlns:a16="http://schemas.microsoft.com/office/drawing/2014/main" id="{BA7A4E4D-F925-9A58-8E87-9CAB2E55FE1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6824550-6CFE-10A4-28FC-1E132DF3EE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87F34A9-4BE2-7C43-0FC4-3345D81D4DE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8E433E00-83F5-B75C-1A03-0F869D83F9A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E77FE64-0A9D-522E-D085-0595EF29E8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3BB14C5-8F34-B39D-F2D0-CCBCD893DE2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CBBA19A-4A84-2FAC-CE9C-7236D930DBE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E155D5B-8F70-8C45-CF4C-D1420101E5C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A24CF1DC-2472-9B34-B813-BF14697602FD}"/>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D04B960C-7DD6-C02A-627C-5E69879DFEC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8211085-103E-EA9D-63BA-22E578059BA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C0293F9-B5DA-E003-C44F-EA39F22931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C291A54-FD8B-FA37-71EC-2FDAB1F3C14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14DF2E-7DC9-3147-062A-CDF312EC49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69C7C943-9A7E-1BF8-A5FE-46EE209DD6E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06B70AB-22E5-8CE3-8E7D-3E1EBA5585E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47C1D54-3F28-F80A-FAA6-499A8D520F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94287E5-3522-4D38-346B-5DBA1AEF236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3854241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ndhold m 3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14E7AFDD-271D-E44F-9C33-8E5A97D7E53C}"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676803"/>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348323"/>
            <a:ext cx="2452139" cy="2769805"/>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286140"/>
            <a:ext cx="3350629" cy="177176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4" name="Gruppe 3">
            <a:extLst>
              <a:ext uri="{FF2B5EF4-FFF2-40B4-BE49-F238E27FC236}">
                <a16:creationId xmlns:a16="http://schemas.microsoft.com/office/drawing/2014/main" id="{4FCF5C2A-C7B8-5B85-0CB7-36754A74072D}"/>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5648D1C8-EE63-527E-7FFD-CFA75679231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D1F8494-8D6B-3E4C-8A40-CC8595792B5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46CCD71-4B80-B28D-33AD-BB5A3DB7F83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B922B3F-F7D5-CCAE-FE32-0A889A9678C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2F2DADC-1186-8F32-81DA-2905A6C8E7B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1E506E2-044B-793A-7E4C-157ED93EEEA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5006718A-FB4C-1584-AF68-B663FCC76AD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1E669EE-CB45-6C5E-60A1-81238F3A20B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189A9C5-922A-635C-F4D9-C80805F0AA2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B06D117-A33A-F721-0E97-CC7C32700EB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E7D0DC2-98B6-EE5B-1FDE-A1F013A43A1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64DE25-E1AE-A5A4-BE09-01FC48D6226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2D8EC0F-B046-8076-1736-4A62776D56D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9A09E3CA-8E54-B9C8-F992-CF21021EC16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AFB438F-6CA2-33C5-A29B-DBCE8A71C8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34A15B5-A3E4-F046-3647-BE7702BD40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EF004CE-DAAC-9D33-91C7-1DB031ACEDE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9215563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ndhold m billede til højre kant">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599147B3-6C0A-DE4B-93A1-962F8804EFAF}"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0" name="Pladsholder til billede 10">
            <a:extLst>
              <a:ext uri="{FF2B5EF4-FFF2-40B4-BE49-F238E27FC236}">
                <a16:creationId xmlns:a16="http://schemas.microsoft.com/office/drawing/2014/main" id="{1678A947-AAE8-A949-E8B9-4282E8B1E184}"/>
              </a:ext>
            </a:extLst>
          </p:cNvPr>
          <p:cNvSpPr>
            <a:spLocks noGrp="1"/>
          </p:cNvSpPr>
          <p:nvPr>
            <p:ph type="pic" sz="quarter" idx="15"/>
          </p:nvPr>
        </p:nvSpPr>
        <p:spPr>
          <a:xfrm>
            <a:off x="6240463" y="0"/>
            <a:ext cx="5951537" cy="583200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4" name="Pladsholder til indhold 8">
            <a:extLst>
              <a:ext uri="{FF2B5EF4-FFF2-40B4-BE49-F238E27FC236}">
                <a16:creationId xmlns:a16="http://schemas.microsoft.com/office/drawing/2014/main" id="{241C49C4-4F46-A46D-1AA5-9E530D986148}"/>
              </a:ext>
            </a:extLst>
          </p:cNvPr>
          <p:cNvSpPr>
            <a:spLocks noGrp="1"/>
          </p:cNvSpPr>
          <p:nvPr>
            <p:ph sz="quarter" idx="17"/>
          </p:nvPr>
        </p:nvSpPr>
        <p:spPr>
          <a:xfrm>
            <a:off x="479425" y="1556426"/>
            <a:ext cx="5472113" cy="4275574"/>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5" name="Gruppe 4">
            <a:extLst>
              <a:ext uri="{FF2B5EF4-FFF2-40B4-BE49-F238E27FC236}">
                <a16:creationId xmlns:a16="http://schemas.microsoft.com/office/drawing/2014/main" id="{EA3B8374-7A93-6CDE-C9CF-F726C012665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96063BF-8B7F-2D06-B97C-9314DAD04DC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9730F8B-09A8-EBE4-9DB8-9A50A031D80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075116C-09F2-8842-7777-DE60A468466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F81AEAC-F671-94B8-6859-A2BE672E5C5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F92FFCF-03AA-F8D9-DD22-22F6B07E3CA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D1E3B4-91DA-995A-9B7B-6008972D367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D5A035-A642-04AF-3A0A-27E8A5A4ED3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AD1AF90-5F35-E728-D4E0-5CF141DB812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6ABA5FDA-83C5-75C6-4400-87D0BCEF2A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3B826B5-59EC-6BAD-A65E-F05BC51A78D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619C80B-28D4-9482-33F3-D45C0D0C6B7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4FFD27F-4825-B317-C1CB-C1AC916A63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588F42B-5914-82C4-A758-973917D92E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4EA428F2-E6AF-FA35-CBB3-D94F585CDDA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CAB26EA-3A25-62AE-8387-3796D0002D7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83A5219-5EAD-7E00-E859-3056CA56C89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2B59636-44C3-5520-D74B-1F8BA4046C6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0388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Indhold m billede til venstre kant">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0" y="0"/>
            <a:ext cx="5951537" cy="583200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6240463"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AD758281-3CB4-ED4E-965A-C90557409132}"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5" name="Pladsholder til indhold 8">
            <a:extLst>
              <a:ext uri="{FF2B5EF4-FFF2-40B4-BE49-F238E27FC236}">
                <a16:creationId xmlns:a16="http://schemas.microsoft.com/office/drawing/2014/main" id="{81D5D77D-EB49-2DF2-683E-8F9509F186D2}"/>
              </a:ext>
            </a:extLst>
          </p:cNvPr>
          <p:cNvSpPr>
            <a:spLocks noGrp="1"/>
          </p:cNvSpPr>
          <p:nvPr>
            <p:ph sz="quarter" idx="17"/>
          </p:nvPr>
        </p:nvSpPr>
        <p:spPr>
          <a:xfrm>
            <a:off x="6240463" y="1556426"/>
            <a:ext cx="5472113" cy="4275574"/>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6" name="Gruppe 5">
            <a:extLst>
              <a:ext uri="{FF2B5EF4-FFF2-40B4-BE49-F238E27FC236}">
                <a16:creationId xmlns:a16="http://schemas.microsoft.com/office/drawing/2014/main" id="{6AE9965D-2906-4417-C7ED-C1403E8050D5}"/>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430354F5-4D62-54D0-AF98-A405381F28E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448ABE4-5C4E-D87B-414A-DC788A273CD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FCE235-8B3A-B48F-A352-2DE70FC049E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9236D53-D937-AA68-65C9-EAB5234230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A4E643A-5CC1-EEC9-2F7A-96E99D691B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C733112-AB3A-3A23-DEE0-9A4CCB22BC3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D60A51-F1C9-E888-96EA-D75F2680997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535F961-7418-A47E-3966-D1DD0F829A4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AFE0D088-31FE-F176-A11B-FA3CAFF6379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A617225-9C51-0E1E-19A8-DF32C6013BE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3856F7B-C837-947D-BC7F-42E5BF4617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AD99D2A-91DF-8473-B94F-142B7B1A9A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AA55D44-057A-0F4D-2DA3-6B7A7748B25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7E07B7-8840-3BF7-D48B-D37A3177823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45C3567-2F86-929E-5EAE-29E993FDA6E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C922C07-569E-0498-D0C8-BD0BD02FA03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833013B-F99B-FEBC-120D-7FB2A12DE04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2812544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Forside m billede - stor grafik">
    <p:bg>
      <p:bgPr>
        <a:solidFill>
          <a:schemeClr val="accent1"/>
        </a:solidFill>
        <a:effectLst/>
      </p:bgPr>
    </p:bg>
    <p:spTree>
      <p:nvGrpSpPr>
        <p:cNvPr id="1" name=""/>
        <p:cNvGrpSpPr/>
        <p:nvPr/>
      </p:nvGrpSpPr>
      <p:grpSpPr>
        <a:xfrm>
          <a:off x="0" y="0"/>
          <a:ext cx="0" cy="0"/>
          <a:chOff x="0" y="0"/>
          <a:chExt cx="0" cy="0"/>
        </a:xfrm>
      </p:grpSpPr>
      <p:sp>
        <p:nvSpPr>
          <p:cNvPr id="18" name="Kombinationstegning 17">
            <a:extLst>
              <a:ext uri="{FF2B5EF4-FFF2-40B4-BE49-F238E27FC236}">
                <a16:creationId xmlns:a16="http://schemas.microsoft.com/office/drawing/2014/main" id="{32D43504-EE48-DCA3-4A00-45A13F538430}"/>
              </a:ext>
            </a:extLst>
          </p:cNvPr>
          <p:cNvSpPr/>
          <p:nvPr/>
        </p:nvSpPr>
        <p:spPr>
          <a:xfrm>
            <a:off x="-5081" y="-6858"/>
            <a:ext cx="12198222" cy="6864857"/>
          </a:xfrm>
          <a:custGeom>
            <a:avLst/>
            <a:gdLst>
              <a:gd name="connsiteX0" fmla="*/ 4148582 w 12198222"/>
              <a:gd name="connsiteY0" fmla="*/ 3202050 h 6864857"/>
              <a:gd name="connsiteX1" fmla="*/ 6550406 w 12198222"/>
              <a:gd name="connsiteY1" fmla="*/ 6159626 h 6864857"/>
              <a:gd name="connsiteX2" fmla="*/ 5651881 w 12198222"/>
              <a:gd name="connsiteY2" fmla="*/ 6864857 h 6864857"/>
              <a:gd name="connsiteX3" fmla="*/ 0 w 12198222"/>
              <a:gd name="connsiteY3" fmla="*/ 6864857 h 6864857"/>
              <a:gd name="connsiteX4" fmla="*/ 0 w 12198222"/>
              <a:gd name="connsiteY4" fmla="*/ 6042659 h 6864857"/>
              <a:gd name="connsiteX5" fmla="*/ 4148582 w 12198222"/>
              <a:gd name="connsiteY5" fmla="*/ 3202050 h 6864857"/>
              <a:gd name="connsiteX6" fmla="*/ 8190991 w 12198222"/>
              <a:gd name="connsiteY6" fmla="*/ 0 h 6864857"/>
              <a:gd name="connsiteX7" fmla="*/ 12198222 w 12198222"/>
              <a:gd name="connsiteY7" fmla="*/ 0 h 6864857"/>
              <a:gd name="connsiteX8" fmla="*/ 12198222 w 12198222"/>
              <a:gd name="connsiteY8" fmla="*/ 356870 h 6864857"/>
              <a:gd name="connsiteX9" fmla="*/ 10679429 w 12198222"/>
              <a:gd name="connsiteY9" fmla="*/ 219964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2" h="6864857">
                <a:moveTo>
                  <a:pt x="4148582" y="3202050"/>
                </a:moveTo>
                <a:lnTo>
                  <a:pt x="6550406" y="6159626"/>
                </a:lnTo>
                <a:cubicBezTo>
                  <a:pt x="6254877" y="6399656"/>
                  <a:pt x="5955284" y="6634733"/>
                  <a:pt x="5651881" y="6864857"/>
                </a:cubicBezTo>
                <a:lnTo>
                  <a:pt x="0" y="6864857"/>
                </a:lnTo>
                <a:lnTo>
                  <a:pt x="0" y="6042659"/>
                </a:lnTo>
                <a:cubicBezTo>
                  <a:pt x="1455039" y="5211825"/>
                  <a:pt x="2846070" y="4259706"/>
                  <a:pt x="4148582" y="3202050"/>
                </a:cubicBezTo>
                <a:close/>
                <a:moveTo>
                  <a:pt x="8190991" y="0"/>
                </a:moveTo>
                <a:lnTo>
                  <a:pt x="12198222" y="0"/>
                </a:lnTo>
                <a:lnTo>
                  <a:pt x="12198222" y="356870"/>
                </a:lnTo>
                <a:cubicBezTo>
                  <a:pt x="11713209" y="988441"/>
                  <a:pt x="11206479" y="1603375"/>
                  <a:pt x="10679429" y="2199640"/>
                </a:cubicBezTo>
                <a:close/>
              </a:path>
            </a:pathLst>
          </a:custGeom>
          <a:solidFill>
            <a:schemeClr val="accent2"/>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r>
              <a:rPr lang="da-DK"/>
              <a:t>Klik på ikonet for at tilføje et billede</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9F85BE7C-29B3-334A-B233-2FD2A493BAD3}"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a:t>Klik for at redigere titeltypografien i masteren</a:t>
            </a:r>
            <a:endParaRPr lang="da-DK" dirty="0"/>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Tree>
    <p:extLst>
      <p:ext uri="{BB962C8B-B14F-4D97-AF65-F5344CB8AC3E}">
        <p14:creationId xmlns:p14="http://schemas.microsoft.com/office/powerpoint/2010/main" val="11066191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illedecollage">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343401"/>
            <a:ext cx="3611437" cy="171450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3A647A73-6FB1-7B4D-A7B0-C96F8D507BD0}"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729671"/>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795665"/>
            <a:ext cx="2452139" cy="2375331"/>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4" name="Pladsholder til billede 10">
            <a:extLst>
              <a:ext uri="{FF2B5EF4-FFF2-40B4-BE49-F238E27FC236}">
                <a16:creationId xmlns:a16="http://schemas.microsoft.com/office/drawing/2014/main" id="{46D3B695-E9CC-E50C-769C-49F372EB3BCA}"/>
              </a:ext>
            </a:extLst>
          </p:cNvPr>
          <p:cNvSpPr>
            <a:spLocks noGrp="1"/>
          </p:cNvSpPr>
          <p:nvPr>
            <p:ph type="pic" sz="quarter" idx="22"/>
          </p:nvPr>
        </p:nvSpPr>
        <p:spPr>
          <a:xfrm>
            <a:off x="3086530" y="1769763"/>
            <a:ext cx="3014346" cy="2124320"/>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5" name="Pladsholder til billede 10">
            <a:extLst>
              <a:ext uri="{FF2B5EF4-FFF2-40B4-BE49-F238E27FC236}">
                <a16:creationId xmlns:a16="http://schemas.microsoft.com/office/drawing/2014/main" id="{863A7CD0-DA9A-2BB5-AAB9-4C8CE5829204}"/>
              </a:ext>
            </a:extLst>
          </p:cNvPr>
          <p:cNvSpPr>
            <a:spLocks noGrp="1"/>
          </p:cNvSpPr>
          <p:nvPr>
            <p:ph type="pic" sz="quarter" idx="23"/>
          </p:nvPr>
        </p:nvSpPr>
        <p:spPr>
          <a:xfrm>
            <a:off x="479043" y="2448990"/>
            <a:ext cx="2452139" cy="2769805"/>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sp>
        <p:nvSpPr>
          <p:cNvPr id="10" name="Pladsholder til billede 10">
            <a:extLst>
              <a:ext uri="{FF2B5EF4-FFF2-40B4-BE49-F238E27FC236}">
                <a16:creationId xmlns:a16="http://schemas.microsoft.com/office/drawing/2014/main" id="{8FAEFE60-F021-E34E-6786-02F837BBD86E}"/>
              </a:ext>
            </a:extLst>
          </p:cNvPr>
          <p:cNvSpPr>
            <a:spLocks noGrp="1"/>
          </p:cNvSpPr>
          <p:nvPr>
            <p:ph type="pic" sz="quarter" idx="24"/>
          </p:nvPr>
        </p:nvSpPr>
        <p:spPr>
          <a:xfrm>
            <a:off x="3086530" y="4085044"/>
            <a:ext cx="3014346" cy="1603515"/>
          </a:xfrm>
          <a:solidFill>
            <a:schemeClr val="bg2">
              <a:lumMod val="95000"/>
            </a:schemeClr>
          </a:solidFill>
        </p:spPr>
        <p:txBody>
          <a:bodyPr anchor="ctr">
            <a:normAutofit/>
          </a:bodyPr>
          <a:lstStyle>
            <a:lvl1pPr marL="0" indent="0" algn="ctr">
              <a:buNone/>
              <a:defRPr sz="1000"/>
            </a:lvl1pPr>
          </a:lstStyle>
          <a:p>
            <a:r>
              <a:rPr lang="da-DK" noProof="0"/>
              <a:t>Klik på ikonet for at tilføje et billede</a:t>
            </a:r>
            <a:endParaRPr lang="da-DK" noProof="0" dirty="0"/>
          </a:p>
        </p:txBody>
      </p:sp>
      <p:grpSp>
        <p:nvGrpSpPr>
          <p:cNvPr id="6" name="Gruppe 5">
            <a:extLst>
              <a:ext uri="{FF2B5EF4-FFF2-40B4-BE49-F238E27FC236}">
                <a16:creationId xmlns:a16="http://schemas.microsoft.com/office/drawing/2014/main" id="{719CFC4F-D8B5-C789-2CDE-A87E1A71EE5A}"/>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1E3788A-7A4A-EA1F-62E8-F7AA0EE7E9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AAA6E3-8F7C-6745-7E86-6BED13F72D1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C56AF99-D1E8-0FBA-FBF6-CDF459793B6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E371C4D-AE3F-961B-E174-65B7611E8E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B564DB9-2F38-4C9C-2347-DB23DAFE04C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EF09765-0ABF-E53D-D94D-4D04D429813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785DB6B-687D-7CE8-CD54-8CC1C40BFC0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D4B881C-1287-5233-ACAF-F80C420AB7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20625DD6-C44F-96ED-D174-2595F5C33FF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070C167-9610-2C7D-DB35-C67E8E7FC3F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7D450C2-4117-7C98-DFA1-766B7A9E88D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ACFE73A-B15E-9085-8632-CC95954F92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B139464D-4781-634B-5914-E1D86599F9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7" name="Kombinationstegning 26">
              <a:extLst>
                <a:ext uri="{FF2B5EF4-FFF2-40B4-BE49-F238E27FC236}">
                  <a16:creationId xmlns:a16="http://schemas.microsoft.com/office/drawing/2014/main" id="{CEFB51E9-A585-82A7-9B1D-A40CE30C21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EDCA32C4-D37A-07E1-F2DA-19439C90DF66}"/>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A9521713-FB0B-D57B-E6A3-0F56BFAEF09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9CC4B924-D334-1845-AE8A-54A0CCA47B5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08840803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om">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424DC4AC-C98A-4E00-3774-36C4379A74C0}"/>
              </a:ext>
            </a:extLst>
          </p:cNvPr>
          <p:cNvSpPr>
            <a:spLocks noGrp="1"/>
          </p:cNvSpPr>
          <p:nvPr>
            <p:ph type="dt" sz="half" idx="10"/>
          </p:nvPr>
        </p:nvSpPr>
        <p:spPr/>
        <p:txBody>
          <a:bodyPr/>
          <a:lstStyle/>
          <a:p>
            <a:fld id="{0CB1E57E-1B22-1346-9291-1C8E15B61542}" type="datetime1">
              <a:rPr lang="da-DK" smtClean="0"/>
              <a:t>07-05-2024</a:t>
            </a:fld>
            <a:endParaRPr lang="da-DK" dirty="0"/>
          </a:p>
        </p:txBody>
      </p:sp>
      <p:sp>
        <p:nvSpPr>
          <p:cNvPr id="5" name="Pladsholder til sidefod 4">
            <a:extLst>
              <a:ext uri="{FF2B5EF4-FFF2-40B4-BE49-F238E27FC236}">
                <a16:creationId xmlns:a16="http://schemas.microsoft.com/office/drawing/2014/main" id="{16A72A76-2786-20CB-970B-008D23E3A39D}"/>
              </a:ext>
            </a:extLst>
          </p:cNvPr>
          <p:cNvSpPr>
            <a:spLocks noGrp="1"/>
          </p:cNvSpPr>
          <p:nvPr>
            <p:ph type="ftr" sz="quarter" idx="11"/>
          </p:nvPr>
        </p:nvSpPr>
        <p:spPr/>
        <p:txBody>
          <a:bodyPr/>
          <a:lstStyle/>
          <a:p>
            <a:r>
              <a:rPr lang="da-DK"/>
              <a:t>Dette er sidefods tekst</a:t>
            </a:r>
            <a:endParaRPr lang="da-DK" dirty="0"/>
          </a:p>
        </p:txBody>
      </p:sp>
      <p:sp>
        <p:nvSpPr>
          <p:cNvPr id="6" name="Pladsholder til slidenummer 5">
            <a:extLst>
              <a:ext uri="{FF2B5EF4-FFF2-40B4-BE49-F238E27FC236}">
                <a16:creationId xmlns:a16="http://schemas.microsoft.com/office/drawing/2014/main" id="{74A8A1A8-F9AF-B009-B179-75BCB54DD46F}"/>
              </a:ext>
            </a:extLst>
          </p:cNvPr>
          <p:cNvSpPr>
            <a:spLocks noGrp="1"/>
          </p:cNvSpPr>
          <p:nvPr>
            <p:ph type="sldNum" sz="quarter" idx="12"/>
          </p:nvPr>
        </p:nvSpPr>
        <p:spPr/>
        <p:txBody>
          <a:body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2DA01B2-3DCC-025A-127F-0B5128368F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08E80FEE-551A-443C-620C-88BEA7D752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74218103-D8C2-6FBE-E099-FDAAAB67992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C368F85-3320-853F-26BC-10481B2C6FD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B1729B9-2EF7-31CE-15A3-3E081470596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380D86A-441C-C82E-BCA7-FCB39500616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DDC43C-E815-3858-3C55-F14AB1D7FAA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41CAD34-BDBB-4526-05EA-737DDB4AB8D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6CAF541B-9027-0AD1-C571-C90781B5BB3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EED765E0-7041-6F47-E200-6FBA6D00F9B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64D18E-4976-78D2-3D5E-68333CFAEFD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614BB78-74E1-0EEF-B867-1FDD79AA46C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2C0981-EF4D-57A9-A1BB-E527AA04AC0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FE988BD-DC41-426F-88A2-3B0F151276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1" name="Kombinationstegning 20">
              <a:extLst>
                <a:ext uri="{FF2B5EF4-FFF2-40B4-BE49-F238E27FC236}">
                  <a16:creationId xmlns:a16="http://schemas.microsoft.com/office/drawing/2014/main" id="{CD700321-BDCD-378A-E42B-8BF3BC8ECE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95B2C84-4A16-BD01-5028-2AD2F01B78C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CFA768D-74CF-1FD2-9055-A92CE889CAF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04BEEC-D7BB-2C93-D281-D62DE8BD56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025921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Indhold rød m smalt billede til højre - normal grafik">
    <p:bg>
      <p:bgPr>
        <a:solidFill>
          <a:schemeClr val="tx1"/>
        </a:solidFill>
        <a:effectLst/>
      </p:bgPr>
    </p:bg>
    <p:spTree>
      <p:nvGrpSpPr>
        <p:cNvPr id="1" name=""/>
        <p:cNvGrpSpPr/>
        <p:nvPr/>
      </p:nvGrpSpPr>
      <p:grpSpPr>
        <a:xfrm>
          <a:off x="0" y="0"/>
          <a:ext cx="0" cy="0"/>
          <a:chOff x="0" y="0"/>
          <a:chExt cx="0" cy="0"/>
        </a:xfrm>
      </p:grpSpPr>
      <p:sp>
        <p:nvSpPr>
          <p:cNvPr id="27" name="Kombinationstegning 26">
            <a:extLst>
              <a:ext uri="{FF2B5EF4-FFF2-40B4-BE49-F238E27FC236}">
                <a16:creationId xmlns:a16="http://schemas.microsoft.com/office/drawing/2014/main" id="{3D4B33A1-4221-0B6F-CE0A-5DB54009393B}"/>
              </a:ext>
            </a:extLst>
          </p:cNvPr>
          <p:cNvSpPr/>
          <p:nvPr/>
        </p:nvSpPr>
        <p:spPr>
          <a:xfrm>
            <a:off x="4546728" y="-6982"/>
            <a:ext cx="7645272" cy="6864982"/>
          </a:xfrm>
          <a:custGeom>
            <a:avLst/>
            <a:gdLst>
              <a:gd name="connsiteX0" fmla="*/ 6769180 w 7645272"/>
              <a:gd name="connsiteY0" fmla="*/ 5280909 h 6864982"/>
              <a:gd name="connsiteX1" fmla="*/ 7566659 w 7645272"/>
              <a:gd name="connsiteY1" fmla="*/ 5326631 h 6864982"/>
              <a:gd name="connsiteX2" fmla="*/ 7645272 w 7645272"/>
              <a:gd name="connsiteY2" fmla="*/ 5337426 h 6864982"/>
              <a:gd name="connsiteX3" fmla="*/ 7645272 w 7645272"/>
              <a:gd name="connsiteY3" fmla="*/ 5440169 h 6864982"/>
              <a:gd name="connsiteX4" fmla="*/ 7553450 w 7645272"/>
              <a:gd name="connsiteY4" fmla="*/ 5427342 h 6864982"/>
              <a:gd name="connsiteX5" fmla="*/ 5477509 w 7645272"/>
              <a:gd name="connsiteY5" fmla="*/ 5559930 h 6864982"/>
              <a:gd name="connsiteX6" fmla="*/ 3602736 w 7645272"/>
              <a:gd name="connsiteY6" fmla="*/ 6461249 h 6864982"/>
              <a:gd name="connsiteX7" fmla="*/ 3123057 w 7645272"/>
              <a:gd name="connsiteY7" fmla="*/ 6864982 h 6864982"/>
              <a:gd name="connsiteX8" fmla="*/ 2976625 w 7645272"/>
              <a:gd name="connsiteY8" fmla="*/ 6864982 h 6864982"/>
              <a:gd name="connsiteX9" fmla="*/ 3542028 w 7645272"/>
              <a:gd name="connsiteY9" fmla="*/ 6379715 h 6864982"/>
              <a:gd name="connsiteX10" fmla="*/ 5451854 w 7645272"/>
              <a:gd name="connsiteY10" fmla="*/ 5461505 h 6864982"/>
              <a:gd name="connsiteX11" fmla="*/ 5451854 w 7645272"/>
              <a:gd name="connsiteY11" fmla="*/ 5461632 h 6864982"/>
              <a:gd name="connsiteX12" fmla="*/ 6769180 w 7645272"/>
              <a:gd name="connsiteY12" fmla="*/ 5280909 h 6864982"/>
              <a:gd name="connsiteX13" fmla="*/ 1944751 w 7645272"/>
              <a:gd name="connsiteY13" fmla="*/ 3965319 h 6864982"/>
              <a:gd name="connsiteX14" fmla="*/ 2010029 w 7645272"/>
              <a:gd name="connsiteY14" fmla="*/ 4043297 h 6864982"/>
              <a:gd name="connsiteX15" fmla="*/ 1793875 w 7645272"/>
              <a:gd name="connsiteY15" fmla="*/ 4231638 h 6864982"/>
              <a:gd name="connsiteX16" fmla="*/ 1725676 w 7645272"/>
              <a:gd name="connsiteY16" fmla="*/ 4156327 h 6864982"/>
              <a:gd name="connsiteX17" fmla="*/ 1725549 w 7645272"/>
              <a:gd name="connsiteY17" fmla="*/ 4156327 h 6864982"/>
              <a:gd name="connsiteX18" fmla="*/ 1944751 w 7645272"/>
              <a:gd name="connsiteY18" fmla="*/ 3965319 h 6864982"/>
              <a:gd name="connsiteX19" fmla="*/ 2404998 w 7645272"/>
              <a:gd name="connsiteY19" fmla="*/ 3609973 h 6864982"/>
              <a:gd name="connsiteX20" fmla="*/ 2463927 w 7645272"/>
              <a:gd name="connsiteY20" fmla="*/ 3692777 h 6864982"/>
              <a:gd name="connsiteX21" fmla="*/ 2233548 w 7645272"/>
              <a:gd name="connsiteY21" fmla="*/ 3863592 h 6864982"/>
              <a:gd name="connsiteX22" fmla="*/ 2171446 w 7645272"/>
              <a:gd name="connsiteY22" fmla="*/ 3783201 h 6864982"/>
              <a:gd name="connsiteX23" fmla="*/ 2404998 w 7645272"/>
              <a:gd name="connsiteY23" fmla="*/ 3609973 h 6864982"/>
              <a:gd name="connsiteX24" fmla="*/ 2891535 w 7645272"/>
              <a:gd name="connsiteY24" fmla="*/ 3291839 h 6864982"/>
              <a:gd name="connsiteX25" fmla="*/ 2943732 w 7645272"/>
              <a:gd name="connsiteY25" fmla="*/ 3378961 h 6864982"/>
              <a:gd name="connsiteX26" fmla="*/ 2700653 w 7645272"/>
              <a:gd name="connsiteY26" fmla="*/ 3531233 h 6864982"/>
              <a:gd name="connsiteX27" fmla="*/ 2645028 w 7645272"/>
              <a:gd name="connsiteY27" fmla="*/ 3446143 h 6864982"/>
              <a:gd name="connsiteX28" fmla="*/ 2645155 w 7645272"/>
              <a:gd name="connsiteY28" fmla="*/ 3446143 h 6864982"/>
              <a:gd name="connsiteX29" fmla="*/ 2891535 w 7645272"/>
              <a:gd name="connsiteY29" fmla="*/ 3291839 h 6864982"/>
              <a:gd name="connsiteX30" fmla="*/ 3401441 w 7645272"/>
              <a:gd name="connsiteY30" fmla="*/ 3012566 h 6864982"/>
              <a:gd name="connsiteX31" fmla="*/ 3446779 w 7645272"/>
              <a:gd name="connsiteY31" fmla="*/ 3103497 h 6864982"/>
              <a:gd name="connsiteX32" fmla="*/ 3192526 w 7645272"/>
              <a:gd name="connsiteY32" fmla="*/ 3236340 h 6864982"/>
              <a:gd name="connsiteX33" fmla="*/ 3143758 w 7645272"/>
              <a:gd name="connsiteY33" fmla="*/ 3147186 h 6864982"/>
              <a:gd name="connsiteX34" fmla="*/ 3401441 w 7645272"/>
              <a:gd name="connsiteY34" fmla="*/ 3012566 h 6864982"/>
              <a:gd name="connsiteX35" fmla="*/ 3931664 w 7645272"/>
              <a:gd name="connsiteY35" fmla="*/ 2773806 h 6864982"/>
              <a:gd name="connsiteX36" fmla="*/ 3969764 w 7645272"/>
              <a:gd name="connsiteY36" fmla="*/ 2868040 h 6864982"/>
              <a:gd name="connsiteX37" fmla="*/ 3705986 w 7645272"/>
              <a:gd name="connsiteY37" fmla="*/ 2980689 h 6864982"/>
              <a:gd name="connsiteX38" fmla="*/ 3705859 w 7645272"/>
              <a:gd name="connsiteY38" fmla="*/ 2980689 h 6864982"/>
              <a:gd name="connsiteX39" fmla="*/ 3664202 w 7645272"/>
              <a:gd name="connsiteY39" fmla="*/ 2887979 h 6864982"/>
              <a:gd name="connsiteX40" fmla="*/ 3931664 w 7645272"/>
              <a:gd name="connsiteY40" fmla="*/ 2773806 h 6864982"/>
              <a:gd name="connsiteX41" fmla="*/ 4479035 w 7645272"/>
              <a:gd name="connsiteY41" fmla="*/ 2577209 h 6864982"/>
              <a:gd name="connsiteX42" fmla="*/ 4509642 w 7645272"/>
              <a:gd name="connsiteY42" fmla="*/ 2674109 h 6864982"/>
              <a:gd name="connsiteX43" fmla="*/ 4237862 w 7645272"/>
              <a:gd name="connsiteY43" fmla="*/ 2765931 h 6864982"/>
              <a:gd name="connsiteX44" fmla="*/ 4203445 w 7645272"/>
              <a:gd name="connsiteY44" fmla="*/ 2670300 h 6864982"/>
              <a:gd name="connsiteX45" fmla="*/ 4479035 w 7645272"/>
              <a:gd name="connsiteY45" fmla="*/ 2577209 h 6864982"/>
              <a:gd name="connsiteX46" fmla="*/ 5039866 w 7645272"/>
              <a:gd name="connsiteY46" fmla="*/ 2423539 h 6864982"/>
              <a:gd name="connsiteX47" fmla="*/ 5062853 w 7645272"/>
              <a:gd name="connsiteY47" fmla="*/ 2522472 h 6864982"/>
              <a:gd name="connsiteX48" fmla="*/ 5062980 w 7645272"/>
              <a:gd name="connsiteY48" fmla="*/ 2522472 h 6864982"/>
              <a:gd name="connsiteX49" fmla="*/ 4784850 w 7645272"/>
              <a:gd name="connsiteY49" fmla="*/ 2592957 h 6864982"/>
              <a:gd name="connsiteX50" fmla="*/ 4757926 w 7645272"/>
              <a:gd name="connsiteY50" fmla="*/ 2494913 h 6864982"/>
              <a:gd name="connsiteX51" fmla="*/ 5039866 w 7645272"/>
              <a:gd name="connsiteY51" fmla="*/ 2423539 h 6864982"/>
              <a:gd name="connsiteX52" fmla="*/ 5610985 w 7645272"/>
              <a:gd name="connsiteY52" fmla="*/ 2313811 h 6864982"/>
              <a:gd name="connsiteX53" fmla="*/ 5626225 w 7645272"/>
              <a:gd name="connsiteY53" fmla="*/ 2414268 h 6864982"/>
              <a:gd name="connsiteX54" fmla="*/ 5343523 w 7645272"/>
              <a:gd name="connsiteY54" fmla="*/ 2462909 h 6864982"/>
              <a:gd name="connsiteX55" fmla="*/ 5324347 w 7645272"/>
              <a:gd name="connsiteY55" fmla="*/ 2363087 h 6864982"/>
              <a:gd name="connsiteX56" fmla="*/ 5610985 w 7645272"/>
              <a:gd name="connsiteY56" fmla="*/ 2313811 h 6864982"/>
              <a:gd name="connsiteX57" fmla="*/ 7640700 w 7645272"/>
              <a:gd name="connsiteY57" fmla="*/ 2284601 h 6864982"/>
              <a:gd name="connsiteX58" fmla="*/ 7645272 w 7645272"/>
              <a:gd name="connsiteY58" fmla="*/ 2285236 h 6864982"/>
              <a:gd name="connsiteX59" fmla="*/ 7645272 w 7645272"/>
              <a:gd name="connsiteY59" fmla="*/ 2387725 h 6864982"/>
              <a:gd name="connsiteX60" fmla="*/ 7628254 w 7645272"/>
              <a:gd name="connsiteY60" fmla="*/ 2385566 h 6864982"/>
              <a:gd name="connsiteX61" fmla="*/ 7640700 w 7645272"/>
              <a:gd name="connsiteY61" fmla="*/ 2284728 h 6864982"/>
              <a:gd name="connsiteX62" fmla="*/ 6188962 w 7645272"/>
              <a:gd name="connsiteY62" fmla="*/ 2248787 h 6864982"/>
              <a:gd name="connsiteX63" fmla="*/ 6196328 w 7645272"/>
              <a:gd name="connsiteY63" fmla="*/ 2350133 h 6864982"/>
              <a:gd name="connsiteX64" fmla="*/ 6196201 w 7645272"/>
              <a:gd name="connsiteY64" fmla="*/ 2350133 h 6864982"/>
              <a:gd name="connsiteX65" fmla="*/ 5910578 w 7645272"/>
              <a:gd name="connsiteY65" fmla="*/ 2376676 h 6864982"/>
              <a:gd name="connsiteX66" fmla="*/ 5899275 w 7645272"/>
              <a:gd name="connsiteY66" fmla="*/ 2275711 h 6864982"/>
              <a:gd name="connsiteX67" fmla="*/ 6188962 w 7645272"/>
              <a:gd name="connsiteY67" fmla="*/ 2248787 h 6864982"/>
              <a:gd name="connsiteX68" fmla="*/ 7061071 w 7645272"/>
              <a:gd name="connsiteY68" fmla="*/ 2236215 h 6864982"/>
              <a:gd name="connsiteX69" fmla="*/ 7351393 w 7645272"/>
              <a:gd name="connsiteY69" fmla="*/ 2254758 h 6864982"/>
              <a:gd name="connsiteX70" fmla="*/ 7342885 w 7645272"/>
              <a:gd name="connsiteY70" fmla="*/ 2355976 h 6864982"/>
              <a:gd name="connsiteX71" fmla="*/ 7056626 w 7645272"/>
              <a:gd name="connsiteY71" fmla="*/ 2337688 h 6864982"/>
              <a:gd name="connsiteX72" fmla="*/ 6770241 w 7645272"/>
              <a:gd name="connsiteY72" fmla="*/ 2229103 h 6864982"/>
              <a:gd name="connsiteX73" fmla="*/ 6769734 w 7645272"/>
              <a:gd name="connsiteY73" fmla="*/ 2330703 h 6864982"/>
              <a:gd name="connsiteX74" fmla="*/ 6482840 w 7645272"/>
              <a:gd name="connsiteY74" fmla="*/ 2334894 h 6864982"/>
              <a:gd name="connsiteX75" fmla="*/ 6479411 w 7645272"/>
              <a:gd name="connsiteY75" fmla="*/ 2233294 h 6864982"/>
              <a:gd name="connsiteX76" fmla="*/ 6770241 w 7645272"/>
              <a:gd name="connsiteY76" fmla="*/ 2229103 h 6864982"/>
              <a:gd name="connsiteX77" fmla="*/ 4017263 w 7645272"/>
              <a:gd name="connsiteY77" fmla="*/ 0 h 6864982"/>
              <a:gd name="connsiteX78" fmla="*/ 4134992 w 7645272"/>
              <a:gd name="connsiteY78" fmla="*/ 0 h 6864982"/>
              <a:gd name="connsiteX79" fmla="*/ 1556386 w 7645272"/>
              <a:gd name="connsiteY79" fmla="*/ 4406390 h 6864982"/>
              <a:gd name="connsiteX80" fmla="*/ 1581532 w 7645272"/>
              <a:gd name="connsiteY80" fmla="*/ 4432044 h 6864982"/>
              <a:gd name="connsiteX81" fmla="*/ 1484377 w 7645272"/>
              <a:gd name="connsiteY81" fmla="*/ 4529326 h 6864982"/>
              <a:gd name="connsiteX82" fmla="*/ 117729 w 7645272"/>
              <a:gd name="connsiteY82" fmla="*/ 6864856 h 6864982"/>
              <a:gd name="connsiteX83" fmla="*/ 0 w 7645272"/>
              <a:gd name="connsiteY83" fmla="*/ 6864856 h 68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2" h="6864982">
                <a:moveTo>
                  <a:pt x="6769180" y="5280909"/>
                </a:moveTo>
                <a:cubicBezTo>
                  <a:pt x="7034694" y="5276839"/>
                  <a:pt x="7300864" y="5292055"/>
                  <a:pt x="7566659" y="5326631"/>
                </a:cubicBezTo>
                <a:cubicBezTo>
                  <a:pt x="7592947" y="5329933"/>
                  <a:pt x="7619110" y="5333616"/>
                  <a:pt x="7645272" y="5337426"/>
                </a:cubicBezTo>
                <a:lnTo>
                  <a:pt x="7645272" y="5440169"/>
                </a:lnTo>
                <a:cubicBezTo>
                  <a:pt x="7614664" y="5435724"/>
                  <a:pt x="7584058" y="5431279"/>
                  <a:pt x="7553450" y="5427342"/>
                </a:cubicBezTo>
                <a:cubicBezTo>
                  <a:pt x="6857745" y="5336918"/>
                  <a:pt x="6159372" y="5381495"/>
                  <a:pt x="5477509" y="5559930"/>
                </a:cubicBezTo>
                <a:cubicBezTo>
                  <a:pt x="4795772" y="5738365"/>
                  <a:pt x="4164963" y="6041641"/>
                  <a:pt x="3602736" y="6461249"/>
                </a:cubicBezTo>
                <a:cubicBezTo>
                  <a:pt x="3434334" y="6586853"/>
                  <a:pt x="3274567" y="6721854"/>
                  <a:pt x="3123057" y="6864982"/>
                </a:cubicBezTo>
                <a:lnTo>
                  <a:pt x="2976625" y="6864982"/>
                </a:lnTo>
                <a:cubicBezTo>
                  <a:pt x="3153282" y="6691373"/>
                  <a:pt x="3341749" y="6529194"/>
                  <a:pt x="3542028" y="6379715"/>
                </a:cubicBezTo>
                <a:cubicBezTo>
                  <a:pt x="4114798" y="5952233"/>
                  <a:pt x="4757291" y="5643242"/>
                  <a:pt x="5451854" y="5461505"/>
                </a:cubicBezTo>
                <a:lnTo>
                  <a:pt x="5451854" y="5461632"/>
                </a:lnTo>
                <a:cubicBezTo>
                  <a:pt x="5885956" y="5348047"/>
                  <a:pt x="6326656" y="5287692"/>
                  <a:pt x="6769180" y="5280909"/>
                </a:cubicBezTo>
                <a:close/>
                <a:moveTo>
                  <a:pt x="1944751" y="3965319"/>
                </a:moveTo>
                <a:lnTo>
                  <a:pt x="2010029" y="4043297"/>
                </a:lnTo>
                <a:cubicBezTo>
                  <a:pt x="1937004" y="4104384"/>
                  <a:pt x="1864360" y="4167757"/>
                  <a:pt x="1793875" y="4231638"/>
                </a:cubicBezTo>
                <a:lnTo>
                  <a:pt x="1725676" y="4156327"/>
                </a:lnTo>
                <a:lnTo>
                  <a:pt x="1725549" y="4156327"/>
                </a:lnTo>
                <a:cubicBezTo>
                  <a:pt x="1797050" y="4091557"/>
                  <a:pt x="1870710" y="4027295"/>
                  <a:pt x="1944751" y="3965319"/>
                </a:cubicBezTo>
                <a:close/>
                <a:moveTo>
                  <a:pt x="2404998" y="3609973"/>
                </a:moveTo>
                <a:lnTo>
                  <a:pt x="2463927" y="3692777"/>
                </a:lnTo>
                <a:cubicBezTo>
                  <a:pt x="2386330" y="3747895"/>
                  <a:pt x="2308860" y="3805426"/>
                  <a:pt x="2233548" y="3863592"/>
                </a:cubicBezTo>
                <a:lnTo>
                  <a:pt x="2171446" y="3783201"/>
                </a:lnTo>
                <a:cubicBezTo>
                  <a:pt x="2247773" y="3724146"/>
                  <a:pt x="2326386" y="3665853"/>
                  <a:pt x="2404998" y="3609973"/>
                </a:cubicBezTo>
                <a:close/>
                <a:moveTo>
                  <a:pt x="2891535" y="3291839"/>
                </a:moveTo>
                <a:lnTo>
                  <a:pt x="2943732" y="3378961"/>
                </a:lnTo>
                <a:cubicBezTo>
                  <a:pt x="2862071" y="3427983"/>
                  <a:pt x="2780283" y="3479163"/>
                  <a:pt x="2700653" y="3531233"/>
                </a:cubicBezTo>
                <a:lnTo>
                  <a:pt x="2645028" y="3446143"/>
                </a:lnTo>
                <a:lnTo>
                  <a:pt x="2645155" y="3446143"/>
                </a:lnTo>
                <a:cubicBezTo>
                  <a:pt x="2725800" y="3393439"/>
                  <a:pt x="2808731" y="3341495"/>
                  <a:pt x="2891535" y="3291839"/>
                </a:cubicBezTo>
                <a:close/>
                <a:moveTo>
                  <a:pt x="3401441" y="3012566"/>
                </a:moveTo>
                <a:lnTo>
                  <a:pt x="3446779" y="3103497"/>
                </a:lnTo>
                <a:cubicBezTo>
                  <a:pt x="3361562" y="3145916"/>
                  <a:pt x="3275965" y="3190620"/>
                  <a:pt x="3192526" y="3236340"/>
                </a:cubicBezTo>
                <a:lnTo>
                  <a:pt x="3143758" y="3147186"/>
                </a:lnTo>
                <a:cubicBezTo>
                  <a:pt x="3228340" y="3100831"/>
                  <a:pt x="3315081" y="3055619"/>
                  <a:pt x="3401441" y="3012566"/>
                </a:cubicBezTo>
                <a:close/>
                <a:moveTo>
                  <a:pt x="3931664" y="2773806"/>
                </a:moveTo>
                <a:lnTo>
                  <a:pt x="3969764" y="2868040"/>
                </a:lnTo>
                <a:cubicBezTo>
                  <a:pt x="3881499" y="2903727"/>
                  <a:pt x="3792726" y="2941573"/>
                  <a:pt x="3705986" y="2980689"/>
                </a:cubicBezTo>
                <a:lnTo>
                  <a:pt x="3705859" y="2980689"/>
                </a:lnTo>
                <a:lnTo>
                  <a:pt x="3664202" y="2887979"/>
                </a:lnTo>
                <a:cubicBezTo>
                  <a:pt x="3752214" y="2848355"/>
                  <a:pt x="3842129" y="2810001"/>
                  <a:pt x="3931664" y="2773806"/>
                </a:cubicBezTo>
                <a:close/>
                <a:moveTo>
                  <a:pt x="4479035" y="2577209"/>
                </a:moveTo>
                <a:lnTo>
                  <a:pt x="4509642" y="2674109"/>
                </a:lnTo>
                <a:cubicBezTo>
                  <a:pt x="4418964" y="2702812"/>
                  <a:pt x="4327523" y="2733672"/>
                  <a:pt x="4237862" y="2765931"/>
                </a:cubicBezTo>
                <a:lnTo>
                  <a:pt x="4203445" y="2670300"/>
                </a:lnTo>
                <a:cubicBezTo>
                  <a:pt x="4294377" y="2637660"/>
                  <a:pt x="4387087" y="2606291"/>
                  <a:pt x="4479035" y="2577209"/>
                </a:cubicBezTo>
                <a:close/>
                <a:moveTo>
                  <a:pt x="5039866" y="2423539"/>
                </a:moveTo>
                <a:lnTo>
                  <a:pt x="5062853" y="2522472"/>
                </a:lnTo>
                <a:lnTo>
                  <a:pt x="5062980" y="2522472"/>
                </a:lnTo>
                <a:cubicBezTo>
                  <a:pt x="4970270" y="2544062"/>
                  <a:pt x="4876671" y="2567811"/>
                  <a:pt x="4784850" y="2592957"/>
                </a:cubicBezTo>
                <a:lnTo>
                  <a:pt x="4757926" y="2494913"/>
                </a:lnTo>
                <a:cubicBezTo>
                  <a:pt x="4851017" y="2469386"/>
                  <a:pt x="4945886" y="2445383"/>
                  <a:pt x="5039866" y="2423539"/>
                </a:cubicBezTo>
                <a:close/>
                <a:moveTo>
                  <a:pt x="5610985" y="2313811"/>
                </a:moveTo>
                <a:lnTo>
                  <a:pt x="5626225" y="2414268"/>
                </a:lnTo>
                <a:cubicBezTo>
                  <a:pt x="5532246" y="2428619"/>
                  <a:pt x="5437122" y="2445002"/>
                  <a:pt x="5343523" y="2462909"/>
                </a:cubicBezTo>
                <a:lnTo>
                  <a:pt x="5324347" y="2363087"/>
                </a:lnTo>
                <a:cubicBezTo>
                  <a:pt x="5419216" y="2344926"/>
                  <a:pt x="5515609" y="2328289"/>
                  <a:pt x="5610985" y="2313811"/>
                </a:cubicBezTo>
                <a:close/>
                <a:moveTo>
                  <a:pt x="7640700" y="2284601"/>
                </a:moveTo>
                <a:cubicBezTo>
                  <a:pt x="7642224" y="2284855"/>
                  <a:pt x="7643748" y="2284982"/>
                  <a:pt x="7645272" y="2285236"/>
                </a:cubicBezTo>
                <a:lnTo>
                  <a:pt x="7645272" y="2387725"/>
                </a:lnTo>
                <a:cubicBezTo>
                  <a:pt x="7639684" y="2387090"/>
                  <a:pt x="7633969" y="2386328"/>
                  <a:pt x="7628254" y="2385566"/>
                </a:cubicBezTo>
                <a:lnTo>
                  <a:pt x="7640700" y="2284728"/>
                </a:lnTo>
                <a:close/>
                <a:moveTo>
                  <a:pt x="6188962" y="2248787"/>
                </a:moveTo>
                <a:lnTo>
                  <a:pt x="6196328" y="2350133"/>
                </a:lnTo>
                <a:lnTo>
                  <a:pt x="6196201" y="2350133"/>
                </a:lnTo>
                <a:cubicBezTo>
                  <a:pt x="6101205" y="2357118"/>
                  <a:pt x="6005193" y="2366008"/>
                  <a:pt x="5910578" y="2376676"/>
                </a:cubicBezTo>
                <a:lnTo>
                  <a:pt x="5899275" y="2275711"/>
                </a:lnTo>
                <a:cubicBezTo>
                  <a:pt x="5995160" y="2264916"/>
                  <a:pt x="6092697" y="2255772"/>
                  <a:pt x="6188962" y="2248787"/>
                </a:cubicBezTo>
                <a:close/>
                <a:moveTo>
                  <a:pt x="7061071" y="2236215"/>
                </a:moveTo>
                <a:cubicBezTo>
                  <a:pt x="7157591" y="2240406"/>
                  <a:pt x="7255254" y="2246756"/>
                  <a:pt x="7351393" y="2254758"/>
                </a:cubicBezTo>
                <a:lnTo>
                  <a:pt x="7342885" y="2355976"/>
                </a:lnTo>
                <a:cubicBezTo>
                  <a:pt x="7248142" y="2348103"/>
                  <a:pt x="7151749" y="2341879"/>
                  <a:pt x="7056626" y="2337688"/>
                </a:cubicBezTo>
                <a:close/>
                <a:moveTo>
                  <a:pt x="6770241" y="2229103"/>
                </a:moveTo>
                <a:lnTo>
                  <a:pt x="6769734" y="2330703"/>
                </a:lnTo>
                <a:cubicBezTo>
                  <a:pt x="6674356" y="2330195"/>
                  <a:pt x="6578090" y="2331719"/>
                  <a:pt x="6482840" y="2334894"/>
                </a:cubicBezTo>
                <a:lnTo>
                  <a:pt x="6479411" y="2233294"/>
                </a:lnTo>
                <a:cubicBezTo>
                  <a:pt x="6575931" y="2229992"/>
                  <a:pt x="6673722" y="2228595"/>
                  <a:pt x="6770241" y="2229103"/>
                </a:cubicBezTo>
                <a:close/>
                <a:moveTo>
                  <a:pt x="4017263" y="0"/>
                </a:moveTo>
                <a:lnTo>
                  <a:pt x="4134992" y="0"/>
                </a:lnTo>
                <a:lnTo>
                  <a:pt x="1556386" y="4406390"/>
                </a:lnTo>
                <a:lnTo>
                  <a:pt x="1581532" y="4432044"/>
                </a:lnTo>
                <a:cubicBezTo>
                  <a:pt x="1548893" y="4464048"/>
                  <a:pt x="1516254" y="4496814"/>
                  <a:pt x="1484377" y="4529326"/>
                </a:cubicBezTo>
                <a:lnTo>
                  <a:pt x="117729" y="6864856"/>
                </a:lnTo>
                <a:lnTo>
                  <a:pt x="0" y="6864856"/>
                </a:lnTo>
                <a:close/>
              </a:path>
            </a:pathLst>
          </a:custGeom>
          <a:solidFill>
            <a:schemeClr val="accent2">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chemeClr val="accent2"/>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r>
              <a:rPr lang="da-DK"/>
              <a:t>Klik på ikonet for at tilføje et billede</a:t>
            </a:r>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1D94EE7F-C757-7D47-8F5E-98B2ECE36D07}"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pic>
        <p:nvPicPr>
          <p:cNvPr id="19" name="Grafik 18">
            <a:extLst>
              <a:ext uri="{FF2B5EF4-FFF2-40B4-BE49-F238E27FC236}">
                <a16:creationId xmlns:a16="http://schemas.microsoft.com/office/drawing/2014/main" id="{9793F6AC-2375-93F1-C901-274FC82417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6099252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Indhold rød m smalt billede til højre - stor grafik">
    <p:bg>
      <p:bgPr>
        <a:solidFill>
          <a:schemeClr val="tx1"/>
        </a:solidFill>
        <a:effectLst/>
      </p:bgPr>
    </p:bg>
    <p:spTree>
      <p:nvGrpSpPr>
        <p:cNvPr id="1" name=""/>
        <p:cNvGrpSpPr/>
        <p:nvPr/>
      </p:nvGrpSpPr>
      <p:grpSpPr>
        <a:xfrm>
          <a:off x="0" y="0"/>
          <a:ext cx="0" cy="0"/>
          <a:chOff x="0" y="0"/>
          <a:chExt cx="0" cy="0"/>
        </a:xfrm>
      </p:grpSpPr>
      <p:sp>
        <p:nvSpPr>
          <p:cNvPr id="9" name="Kombinationstegning 8">
            <a:extLst>
              <a:ext uri="{FF2B5EF4-FFF2-40B4-BE49-F238E27FC236}">
                <a16:creationId xmlns:a16="http://schemas.microsoft.com/office/drawing/2014/main" id="{58C50B99-6A69-9F6F-CBDA-7E6A627948BD}"/>
              </a:ext>
            </a:extLst>
          </p:cNvPr>
          <p:cNvSpPr/>
          <p:nvPr/>
        </p:nvSpPr>
        <p:spPr>
          <a:xfrm flipH="1">
            <a:off x="-6223" y="0"/>
            <a:ext cx="12198223" cy="6864858"/>
          </a:xfrm>
          <a:custGeom>
            <a:avLst/>
            <a:gdLst>
              <a:gd name="connsiteX0" fmla="*/ 8602473 w 12198223"/>
              <a:gd name="connsiteY0" fmla="*/ 0 h 6864858"/>
              <a:gd name="connsiteX1" fmla="*/ 12198223 w 12198223"/>
              <a:gd name="connsiteY1" fmla="*/ 0 h 6864858"/>
              <a:gd name="connsiteX2" fmla="*/ 12198223 w 12198223"/>
              <a:gd name="connsiteY2" fmla="*/ 4640326 h 6864858"/>
              <a:gd name="connsiteX3" fmla="*/ 9225788 w 12198223"/>
              <a:gd name="connsiteY3" fmla="*/ 5226431 h 6864858"/>
              <a:gd name="connsiteX4" fmla="*/ 8602473 w 12198223"/>
              <a:gd name="connsiteY4" fmla="*/ 0 h 6864858"/>
              <a:gd name="connsiteX5" fmla="*/ 3397123 w 12198223"/>
              <a:gd name="connsiteY5" fmla="*/ 0 h 6864858"/>
              <a:gd name="connsiteX6" fmla="*/ 7809103 w 12198223"/>
              <a:gd name="connsiteY6" fmla="*/ 0 h 6864858"/>
              <a:gd name="connsiteX7" fmla="*/ 3800729 w 12198223"/>
              <a:gd name="connsiteY7" fmla="*/ 6864858 h 6864858"/>
              <a:gd name="connsiteX8" fmla="*/ 0 w 12198223"/>
              <a:gd name="connsiteY8" fmla="*/ 6864858 h 6864858"/>
              <a:gd name="connsiteX9" fmla="*/ 0 w 12198223"/>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8602473" y="0"/>
                </a:moveTo>
                <a:lnTo>
                  <a:pt x="12198223" y="0"/>
                </a:lnTo>
                <a:lnTo>
                  <a:pt x="12198223"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accent2">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chemeClr val="accent2"/>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r>
              <a:rPr lang="da-DK"/>
              <a:t>Klik på ikonet for at tilføje et billede</a:t>
            </a:r>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FC7257E0-ECBB-6546-8AD9-7F6C0650A503}"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pic>
        <p:nvPicPr>
          <p:cNvPr id="19" name="Grafik 18">
            <a:extLst>
              <a:ext uri="{FF2B5EF4-FFF2-40B4-BE49-F238E27FC236}">
                <a16:creationId xmlns:a16="http://schemas.microsoft.com/office/drawing/2014/main" id="{9793F6AC-2375-93F1-C901-274FC82417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3475294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ndhold rød m smalt billede til venstre - normal grafik">
    <p:bg>
      <p:bgPr>
        <a:solidFill>
          <a:schemeClr val="tx1"/>
        </a:solidFill>
        <a:effectLst/>
      </p:bgPr>
    </p:bg>
    <p:spTree>
      <p:nvGrpSpPr>
        <p:cNvPr id="1" name=""/>
        <p:cNvGrpSpPr/>
        <p:nvPr/>
      </p:nvGrpSpPr>
      <p:grpSpPr>
        <a:xfrm>
          <a:off x="0" y="0"/>
          <a:ext cx="0" cy="0"/>
          <a:chOff x="0" y="0"/>
          <a:chExt cx="0" cy="0"/>
        </a:xfrm>
      </p:grpSpPr>
      <p:sp>
        <p:nvSpPr>
          <p:cNvPr id="6" name="Grafik 10">
            <a:extLst>
              <a:ext uri="{FF2B5EF4-FFF2-40B4-BE49-F238E27FC236}">
                <a16:creationId xmlns:a16="http://schemas.microsoft.com/office/drawing/2014/main" id="{7A7FCCB9-3D34-C542-C209-F5C92F9D0EA3}"/>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2">
              <a:alpha val="25000"/>
            </a:schemeClr>
          </a:solidFill>
          <a:ln w="8096"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chemeClr val="accent2"/>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r>
              <a:rPr lang="da-DK"/>
              <a:t>Klik på ikonet for at tilføje et billede</a:t>
            </a:r>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B28D9081-B35D-EA4C-A371-4897D7AC348E}"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pic>
        <p:nvPicPr>
          <p:cNvPr id="15" name="Grafik 14">
            <a:extLst>
              <a:ext uri="{FF2B5EF4-FFF2-40B4-BE49-F238E27FC236}">
                <a16:creationId xmlns:a16="http://schemas.microsoft.com/office/drawing/2014/main" id="{816C460D-E106-CF78-1D9C-31848758E6E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49852522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Indhold rød m smalt billede til venstre - stor grafik">
    <p:bg>
      <p:bgPr>
        <a:solidFill>
          <a:schemeClr val="tx1"/>
        </a:solidFill>
        <a:effectLst/>
      </p:bgPr>
    </p:bg>
    <p:spTree>
      <p:nvGrpSpPr>
        <p:cNvPr id="1" name=""/>
        <p:cNvGrpSpPr/>
        <p:nvPr/>
      </p:nvGrpSpPr>
      <p:grpSpPr>
        <a:xfrm>
          <a:off x="0" y="0"/>
          <a:ext cx="0" cy="0"/>
          <a:chOff x="0" y="0"/>
          <a:chExt cx="0" cy="0"/>
        </a:xfrm>
      </p:grpSpPr>
      <p:sp>
        <p:nvSpPr>
          <p:cNvPr id="6" name="Grafik 4">
            <a:extLst>
              <a:ext uri="{FF2B5EF4-FFF2-40B4-BE49-F238E27FC236}">
                <a16:creationId xmlns:a16="http://schemas.microsoft.com/office/drawing/2014/main" id="{E9C4F006-EDE2-5DF0-782A-401BDA320211}"/>
              </a:ext>
            </a:extLst>
          </p:cNvPr>
          <p:cNvSpPr/>
          <p:nvPr/>
        </p:nvSpPr>
        <p:spPr>
          <a:xfrm>
            <a:off x="-5080" y="-6858"/>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2">
              <a:alpha val="25000"/>
            </a:schemeClr>
          </a:solidFill>
          <a:ln w="12700"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chemeClr val="accent2"/>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r>
              <a:rPr lang="da-DK"/>
              <a:t>Klik på ikonet for at tilføje et billede</a:t>
            </a:r>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33AE2D91-47C3-5748-9494-2B12BFC97FC9}"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pic>
        <p:nvPicPr>
          <p:cNvPr id="15" name="Grafik 14">
            <a:extLst>
              <a:ext uri="{FF2B5EF4-FFF2-40B4-BE49-F238E27FC236}">
                <a16:creationId xmlns:a16="http://schemas.microsoft.com/office/drawing/2014/main" id="{816C460D-E106-CF78-1D9C-31848758E6E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1381324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mørk tekst">
    <p:bg>
      <p:bgPr>
        <a:solidFill>
          <a:schemeClr val="accent4"/>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tx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p>
            <a:fld id="{8AE19252-63F9-1145-8F68-2A5DFA6CB720}"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7883817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lys tekst">
    <p:bg>
      <p:bgPr>
        <a:solidFill>
          <a:schemeClr val="accent2"/>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F0C0DA7D-55DB-DB40-802E-7D9EABB9B5E4}"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40208410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Kapitel m billede">
    <p:bg>
      <p:bgPr>
        <a:solidFill>
          <a:schemeClr val="tx1"/>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0"/>
            <a:ext cx="5943867" cy="6858000"/>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5464444" cy="2464215"/>
          </a:xfrm>
        </p:spPr>
        <p:txBody>
          <a:bodyPr anchor="ctr"/>
          <a:lstStyle>
            <a:lvl1pPr>
              <a:defRPr sz="4800" b="1">
                <a:solidFill>
                  <a:schemeClr val="bg1"/>
                </a:solidFill>
              </a:defRPr>
            </a:lvl1pPr>
          </a:lstStyle>
          <a:p>
            <a:r>
              <a:rPr lang="da-DK"/>
              <a:t>Klik for at redigere titeltypografien i masteren</a:t>
            </a:r>
            <a:endParaRPr lang="da-DK" dirty="0"/>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C0543ACE-C4B5-094B-955C-DC8AB9468777}"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pic>
        <p:nvPicPr>
          <p:cNvPr id="11" name="Grafik 10">
            <a:extLst>
              <a:ext uri="{FF2B5EF4-FFF2-40B4-BE49-F238E27FC236}">
                <a16:creationId xmlns:a16="http://schemas.microsoft.com/office/drawing/2014/main" id="{3B0598AB-421F-63B9-82DC-06F5AE2237A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Tree>
    <p:extLst>
      <p:ext uri="{BB962C8B-B14F-4D97-AF65-F5344CB8AC3E}">
        <p14:creationId xmlns:p14="http://schemas.microsoft.com/office/powerpoint/2010/main" val="40732498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Kapitel m stor tekst på hvid">
    <p:bg>
      <p:bgPr>
        <a:solidFill>
          <a:schemeClr val="bg2"/>
        </a:solidFill>
        <a:effectLst/>
      </p:bgPr>
    </p:bg>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tx2"/>
                </a:solidFill>
              </a:defRPr>
            </a:lvl1pPr>
          </a:lstStyle>
          <a:p>
            <a:fld id="{36026EDF-0E6C-5443-A052-70582854F44C}"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tx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tx2"/>
                </a:solidFill>
              </a:defRPr>
            </a:lvl1pPr>
          </a:lstStyle>
          <a:p>
            <a:fld id="{67E69006-4EAA-9F48-A2A8-3E5B4E2EFF89}" type="slidenum">
              <a:rPr lang="da-DK" smtClean="0"/>
              <a:pPr/>
              <a:t>‹nr.›</a:t>
            </a:fld>
            <a:endParaRPr lang="da-DK"/>
          </a:p>
        </p:txBody>
      </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tx1"/>
                </a:solidFill>
              </a:defRPr>
            </a:lvl1pPr>
          </a:lstStyle>
          <a:p>
            <a:r>
              <a:rPr lang="da-DK"/>
              <a:t>Klik for at redigere titeltypografien i masteren</a:t>
            </a:r>
            <a:endParaRPr lang="da-DK" dirty="0"/>
          </a:p>
        </p:txBody>
      </p:sp>
      <p:grpSp>
        <p:nvGrpSpPr>
          <p:cNvPr id="9" name="Gruppe 8">
            <a:extLst>
              <a:ext uri="{FF2B5EF4-FFF2-40B4-BE49-F238E27FC236}">
                <a16:creationId xmlns:a16="http://schemas.microsoft.com/office/drawing/2014/main" id="{4D5B2C45-FC28-3941-5CC6-0E85107D5728}"/>
              </a:ext>
            </a:extLst>
          </p:cNvPr>
          <p:cNvGrpSpPr/>
          <p:nvPr userDrawn="1"/>
        </p:nvGrpSpPr>
        <p:grpSpPr>
          <a:xfrm>
            <a:off x="484540" y="6202096"/>
            <a:ext cx="1329659" cy="289897"/>
            <a:chOff x="484540" y="6202096"/>
            <a:chExt cx="1329659" cy="289897"/>
          </a:xfrm>
        </p:grpSpPr>
        <p:sp>
          <p:nvSpPr>
            <p:cNvPr id="18" name="Kombinationstegning 17">
              <a:extLst>
                <a:ext uri="{FF2B5EF4-FFF2-40B4-BE49-F238E27FC236}">
                  <a16:creationId xmlns:a16="http://schemas.microsoft.com/office/drawing/2014/main" id="{4E2788C7-EEB8-E599-C5D7-3BDF3EADFC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F7606C-8A45-494C-EDE1-DF319294D9F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DA75945-5AB7-78FB-B494-9E140853A2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72198F77-1DAB-22AA-C0BD-248772BC53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F58800B-00B2-9E29-42E0-64400FBCD4F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BF54EE40-32F4-0B75-37D3-83CDC824612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CDF5BD7-DA42-E7D4-CBC9-54BAB21623E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55350C32-AF23-6C28-CD33-44F64789788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34" name="Kombinationstegning 33">
              <a:extLst>
                <a:ext uri="{FF2B5EF4-FFF2-40B4-BE49-F238E27FC236}">
                  <a16:creationId xmlns:a16="http://schemas.microsoft.com/office/drawing/2014/main" id="{563E0C62-4F96-B954-B395-738CB0E3320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FCE8578B-2076-7FFF-0E31-1F4C5BCF85C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FEAD6F3E-7E24-001F-7D69-E9854A0BC8E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FEA9F6FA-FD8B-7708-2E07-327D6A62CA7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F046CDFB-1E84-90EB-2525-0532DD9910D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39" name="Kombinationstegning 38">
              <a:extLst>
                <a:ext uri="{FF2B5EF4-FFF2-40B4-BE49-F238E27FC236}">
                  <a16:creationId xmlns:a16="http://schemas.microsoft.com/office/drawing/2014/main" id="{E0A06923-B781-17A0-87C7-925B14AF0D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4E1891FB-CC70-FA61-27DC-407AC1B719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866CABD-4AF9-D004-07D4-B14E88F9F55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D972E3F0-DB7A-6485-B8D0-EE63C455096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43" name="Undertitel 2">
            <a:extLst>
              <a:ext uri="{FF2B5EF4-FFF2-40B4-BE49-F238E27FC236}">
                <a16:creationId xmlns:a16="http://schemas.microsoft.com/office/drawing/2014/main" id="{22228B9E-8232-FD80-EBB5-CF8E817A3AC8}"/>
              </a:ext>
            </a:extLst>
          </p:cNvPr>
          <p:cNvSpPr>
            <a:spLocks noGrp="1"/>
          </p:cNvSpPr>
          <p:nvPr>
            <p:ph type="subTitle" idx="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Tree>
    <p:extLst>
      <p:ext uri="{BB962C8B-B14F-4D97-AF65-F5344CB8AC3E}">
        <p14:creationId xmlns:p14="http://schemas.microsoft.com/office/powerpoint/2010/main" val="24183606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Forside m stort billede - normal grafik">
    <p:bg>
      <p:bgPr>
        <a:solidFill>
          <a:schemeClr val="accent1"/>
        </a:solidFill>
        <a:effectLst/>
      </p:bgPr>
    </p:bg>
    <p:spTree>
      <p:nvGrpSpPr>
        <p:cNvPr id="1" name=""/>
        <p:cNvGrpSpPr/>
        <p:nvPr/>
      </p:nvGrpSpPr>
      <p:grpSpPr>
        <a:xfrm>
          <a:off x="0" y="0"/>
          <a:ext cx="0" cy="0"/>
          <a:chOff x="0" y="0"/>
          <a:chExt cx="0" cy="0"/>
        </a:xfrm>
      </p:grpSpPr>
      <p:sp>
        <p:nvSpPr>
          <p:cNvPr id="38" name="Kombinationstegning 37">
            <a:extLst>
              <a:ext uri="{FF2B5EF4-FFF2-40B4-BE49-F238E27FC236}">
                <a16:creationId xmlns:a16="http://schemas.microsoft.com/office/drawing/2014/main" id="{2D0821DB-FB8B-CF7D-2E28-0BAEC06AFBE9}"/>
              </a:ext>
            </a:extLst>
          </p:cNvPr>
          <p:cNvSpPr/>
          <p:nvPr/>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chemeClr val="accent2"/>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217AB664-821C-E143-9C94-5FD7D802F3CE}"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dirty="0"/>
              <a:t>Dette er sidefods tekst</a:t>
            </a:r>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32FF3156-AF2C-DA54-A4CA-67837C2208CF}"/>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Titel 1">
            <a:extLst>
              <a:ext uri="{FF2B5EF4-FFF2-40B4-BE49-F238E27FC236}">
                <a16:creationId xmlns:a16="http://schemas.microsoft.com/office/drawing/2014/main" id="{8BA8CC93-5D29-AB9B-FBD0-1A21D63C4206}"/>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pic>
        <p:nvPicPr>
          <p:cNvPr id="6" name="Grafik 5">
            <a:extLst>
              <a:ext uri="{FF2B5EF4-FFF2-40B4-BE49-F238E27FC236}">
                <a16:creationId xmlns:a16="http://schemas.microsoft.com/office/drawing/2014/main" id="{15373ADD-CBD6-B106-807A-5CDE0EEACD20}"/>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9" name="Pladsholder til tekst 17">
            <a:extLst>
              <a:ext uri="{FF2B5EF4-FFF2-40B4-BE49-F238E27FC236}">
                <a16:creationId xmlns:a16="http://schemas.microsoft.com/office/drawing/2014/main" id="{6DDD41FD-121C-7330-0881-AB85CA34733A}"/>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Tree>
    <p:extLst>
      <p:ext uri="{BB962C8B-B14F-4D97-AF65-F5344CB8AC3E}">
        <p14:creationId xmlns:p14="http://schemas.microsoft.com/office/powerpoint/2010/main" val="118629514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itat - normal grafik">
    <p:bg>
      <p:bgPr>
        <a:solidFill>
          <a:schemeClr val="tx1">
            <a:lumMod val="50000"/>
          </a:schemeClr>
        </a:solidFill>
        <a:effectLst/>
      </p:bgPr>
    </p:bg>
    <p:spTree>
      <p:nvGrpSpPr>
        <p:cNvPr id="1" name=""/>
        <p:cNvGrpSpPr/>
        <p:nvPr/>
      </p:nvGrpSpPr>
      <p:grpSpPr>
        <a:xfrm>
          <a:off x="0" y="0"/>
          <a:ext cx="0" cy="0"/>
          <a:chOff x="0" y="0"/>
          <a:chExt cx="0" cy="0"/>
        </a:xfrm>
      </p:grpSpPr>
      <p:sp>
        <p:nvSpPr>
          <p:cNvPr id="43" name="Kombinationstegning 42">
            <a:extLst>
              <a:ext uri="{FF2B5EF4-FFF2-40B4-BE49-F238E27FC236}">
                <a16:creationId xmlns:a16="http://schemas.microsoft.com/office/drawing/2014/main" id="{36BA6368-5247-B38C-6F7C-651873698643}"/>
              </a:ext>
            </a:extLst>
          </p:cNvPr>
          <p:cNvSpPr/>
          <p:nvPr/>
        </p:nvSpPr>
        <p:spPr>
          <a:xfrm>
            <a:off x="4546727" y="-6983"/>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chemeClr val="accent2">
              <a:lumMod val="75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725FFB83-55A6-7541-8998-9EDD67D356F0}"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5DC93C4-7F97-F4DD-F703-2A6A5908A31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4827611-D35A-C7D5-B2BE-52B32B9FEA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6" name="Kombinationstegning 5">
              <a:extLst>
                <a:ext uri="{FF2B5EF4-FFF2-40B4-BE49-F238E27FC236}">
                  <a16:creationId xmlns:a16="http://schemas.microsoft.com/office/drawing/2014/main" id="{C2C648CD-6475-35EE-BB77-FC8328C1A29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0" name="Kombinationstegning 9">
              <a:extLst>
                <a:ext uri="{FF2B5EF4-FFF2-40B4-BE49-F238E27FC236}">
                  <a16:creationId xmlns:a16="http://schemas.microsoft.com/office/drawing/2014/main" id="{CD242587-01CA-4D23-7F35-1552A5D4C1E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AE6C10D7-2AA3-0F57-4BA3-BE15290C54F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DE890B9B-0646-430E-5B7A-BFA098CBFE4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C3824426-7C42-1B0C-8493-4089A338EC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FC9763CB-B0C5-CEF0-9710-C51FCDE88E3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B2F41898-7FF0-D1AF-7863-505BEB4FCE8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96C4CE51-1121-26D3-CB92-CC46D1D9CC7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2C7EED96-A6AB-FA3F-451C-8AD3246659C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13016F4A-7686-CDB2-44D2-C18C4C90A5A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64F60741-4CA1-328F-6933-AA8AB5A4678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C2707A0-EFCA-952A-6A86-63F6368AA6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B357F496-AEBE-2B6D-4B99-6FB1054EAC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C390B8-352A-8BA3-A612-68FA514EB37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4A0DB884-39F8-459A-52AC-7BA93D9F05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70AAD1D8-740D-B83E-D60B-45A8E5D21B7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196081225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itat - mellem grafik">
    <p:bg>
      <p:bgPr>
        <a:solidFill>
          <a:schemeClr val="tx1">
            <a:lumMod val="50000"/>
          </a:schemeClr>
        </a:solidFill>
        <a:effectLst/>
      </p:bgPr>
    </p:bg>
    <p:spTree>
      <p:nvGrpSpPr>
        <p:cNvPr id="1" name=""/>
        <p:cNvGrpSpPr/>
        <p:nvPr/>
      </p:nvGrpSpPr>
      <p:grpSpPr>
        <a:xfrm>
          <a:off x="0" y="0"/>
          <a:ext cx="0" cy="0"/>
          <a:chOff x="0" y="0"/>
          <a:chExt cx="0" cy="0"/>
        </a:xfrm>
      </p:grpSpPr>
      <p:sp>
        <p:nvSpPr>
          <p:cNvPr id="32" name="Kombinationstegning 31">
            <a:extLst>
              <a:ext uri="{FF2B5EF4-FFF2-40B4-BE49-F238E27FC236}">
                <a16:creationId xmlns:a16="http://schemas.microsoft.com/office/drawing/2014/main" id="{3B990D84-5814-FD23-CDB5-CD6C2A43C200}"/>
              </a:ext>
            </a:extLst>
          </p:cNvPr>
          <p:cNvSpPr/>
          <p:nvPr/>
        </p:nvSpPr>
        <p:spPr>
          <a:xfrm flipH="1" flipV="1">
            <a:off x="0" y="0"/>
            <a:ext cx="11035665" cy="6864858"/>
          </a:xfrm>
          <a:custGeom>
            <a:avLst/>
            <a:gdLst>
              <a:gd name="connsiteX0" fmla="*/ 6847966 w 11035665"/>
              <a:gd name="connsiteY0" fmla="*/ 2177161 h 6864858"/>
              <a:gd name="connsiteX1" fmla="*/ 7250810 w 11035665"/>
              <a:gd name="connsiteY1" fmla="*/ 3381629 h 6864858"/>
              <a:gd name="connsiteX2" fmla="*/ 4425314 w 11035665"/>
              <a:gd name="connsiteY2" fmla="*/ 4664837 h 6864858"/>
              <a:gd name="connsiteX3" fmla="*/ 3783202 w 11035665"/>
              <a:gd name="connsiteY3" fmla="*/ 3569081 h 6864858"/>
              <a:gd name="connsiteX4" fmla="*/ 3783075 w 11035665"/>
              <a:gd name="connsiteY4" fmla="*/ 3569081 h 6864858"/>
              <a:gd name="connsiteX5" fmla="*/ 6847966 w 11035665"/>
              <a:gd name="connsiteY5" fmla="*/ 2177161 h 6864858"/>
              <a:gd name="connsiteX6" fmla="*/ 11035665 w 11035665"/>
              <a:gd name="connsiteY6" fmla="*/ 1365123 h 6864858"/>
              <a:gd name="connsiteX7" fmla="*/ 11035665 w 11035665"/>
              <a:gd name="connsiteY7" fmla="*/ 2637663 h 6864858"/>
              <a:gd name="connsiteX8" fmla="*/ 9664192 w 11035665"/>
              <a:gd name="connsiteY8" fmla="*/ 2790698 h 6864858"/>
              <a:gd name="connsiteX9" fmla="*/ 9465183 w 11035665"/>
              <a:gd name="connsiteY9" fmla="*/ 1536446 h 6864858"/>
              <a:gd name="connsiteX10" fmla="*/ 11035665 w 11035665"/>
              <a:gd name="connsiteY10" fmla="*/ 1365123 h 6864858"/>
              <a:gd name="connsiteX11" fmla="*/ 4008247 w 11035665"/>
              <a:gd name="connsiteY11" fmla="*/ 0 h 6864858"/>
              <a:gd name="connsiteX12" fmla="*/ 5478907 w 11035665"/>
              <a:gd name="connsiteY12" fmla="*/ 0 h 6864858"/>
              <a:gd name="connsiteX13" fmla="*/ 2115312 w 11035665"/>
              <a:gd name="connsiteY13" fmla="*/ 5760847 h 6864858"/>
              <a:gd name="connsiteX14" fmla="*/ 2394966 w 11035665"/>
              <a:gd name="connsiteY14" fmla="*/ 6094730 h 6864858"/>
              <a:gd name="connsiteX15" fmla="*/ 1545209 w 11035665"/>
              <a:gd name="connsiteY15" fmla="*/ 6864858 h 6864858"/>
              <a:gd name="connsiteX16" fmla="*/ 0 w 11035665"/>
              <a:gd name="connsiteY16" fmla="*/ 6864858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5665" h="6864858">
                <a:moveTo>
                  <a:pt x="6847966" y="2177161"/>
                </a:moveTo>
                <a:lnTo>
                  <a:pt x="7250810" y="3381629"/>
                </a:lnTo>
                <a:cubicBezTo>
                  <a:pt x="6267957" y="3710305"/>
                  <a:pt x="5317235" y="4142105"/>
                  <a:pt x="4425314" y="4664837"/>
                </a:cubicBezTo>
                <a:lnTo>
                  <a:pt x="3783202" y="3569081"/>
                </a:lnTo>
                <a:lnTo>
                  <a:pt x="3783075" y="3569081"/>
                </a:lnTo>
                <a:cubicBezTo>
                  <a:pt x="4750688" y="3002026"/>
                  <a:pt x="5781928" y="2533650"/>
                  <a:pt x="6847966" y="2177161"/>
                </a:cubicBezTo>
                <a:close/>
                <a:moveTo>
                  <a:pt x="11035665" y="1365123"/>
                </a:moveTo>
                <a:lnTo>
                  <a:pt x="11035665" y="2637663"/>
                </a:lnTo>
                <a:cubicBezTo>
                  <a:pt x="10576306" y="2667762"/>
                  <a:pt x="10117709" y="2718689"/>
                  <a:pt x="9664192" y="2790698"/>
                </a:cubicBezTo>
                <a:lnTo>
                  <a:pt x="9465183" y="1536446"/>
                </a:lnTo>
                <a:cubicBezTo>
                  <a:pt x="9984359" y="1454023"/>
                  <a:pt x="10509758" y="1396873"/>
                  <a:pt x="11035665" y="1365123"/>
                </a:cubicBezTo>
                <a:close/>
                <a:moveTo>
                  <a:pt x="4008247" y="0"/>
                </a:moveTo>
                <a:lnTo>
                  <a:pt x="5478907" y="0"/>
                </a:lnTo>
                <a:lnTo>
                  <a:pt x="2115312" y="5760847"/>
                </a:lnTo>
                <a:lnTo>
                  <a:pt x="2394966" y="6094730"/>
                </a:lnTo>
                <a:cubicBezTo>
                  <a:pt x="2102993" y="6339205"/>
                  <a:pt x="1818513" y="6597523"/>
                  <a:pt x="1545209" y="6864858"/>
                </a:cubicBezTo>
                <a:lnTo>
                  <a:pt x="0" y="6864858"/>
                </a:lnTo>
                <a:close/>
              </a:path>
            </a:pathLst>
          </a:custGeom>
          <a:solidFill>
            <a:schemeClr val="accent2">
              <a:lumMod val="75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279F1C28-2F2D-AF47-A7A3-2A2B040BB772}"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C62C6A5E-7F92-45A8-3270-2C0F32A316A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5797EE51-86D6-5D69-18EC-158F97EB6F9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2E952B25-BA23-C3DF-13B6-F76CC6B6BDC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451A2AD4-2730-199C-043D-3E2A6D9C1E5E}"/>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4635F921-E176-9666-C87B-ECE60A8D5A9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33D0589E-BAC7-81B3-FC70-F5B2BEC7C1B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75CA1A06-1C46-DEB6-912F-EC3D45F4C23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78288BA4-EEAC-35A6-4AC2-11E3667F52E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60BAA118-5898-3E4E-1373-E3C73119E6A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F0304717-DBCC-1B67-5EEF-2CB5D992A7C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122DF36A-C006-F12E-DE06-ECE6EF03E61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2100E7D7-13DE-35A9-2C50-CEA13972FC5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56D48FED-1E05-771F-F68E-E01AB77DDE8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5BE7CCD7-D4A6-B507-F215-D474CBF57DC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688755D8-9051-B81D-72B8-1CC947F6E1B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591E8EDE-EC53-4F74-DA97-9FC3CFB5FCE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311B1A10-793A-CF34-6AD4-EC3EBB72AD0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F637332D-E1F5-FAF5-71B4-7868199BAAB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120943648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itat - stor grafik">
    <p:bg>
      <p:bgPr>
        <a:solidFill>
          <a:schemeClr val="tx1">
            <a:lumMod val="50000"/>
          </a:schemeClr>
        </a:solidFill>
        <a:effectLst/>
      </p:bgPr>
    </p:bg>
    <p:spTree>
      <p:nvGrpSpPr>
        <p:cNvPr id="1" name=""/>
        <p:cNvGrpSpPr/>
        <p:nvPr/>
      </p:nvGrpSpPr>
      <p:grpSpPr>
        <a:xfrm>
          <a:off x="0" y="0"/>
          <a:ext cx="0" cy="0"/>
          <a:chOff x="0" y="0"/>
          <a:chExt cx="0" cy="0"/>
        </a:xfrm>
      </p:grpSpPr>
      <p:sp>
        <p:nvSpPr>
          <p:cNvPr id="6" name="Grafik 3">
            <a:extLst>
              <a:ext uri="{FF2B5EF4-FFF2-40B4-BE49-F238E27FC236}">
                <a16:creationId xmlns:a16="http://schemas.microsoft.com/office/drawing/2014/main" id="{1368CBEA-78E7-7E8B-32DD-B95457E836AA}"/>
              </a:ext>
            </a:extLst>
          </p:cNvPr>
          <p:cNvSpPr/>
          <p:nvPr/>
        </p:nvSpPr>
        <p:spPr>
          <a:xfrm flipH="1">
            <a:off x="18250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2">
              <a:lumMod val="75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2DAC1B29-8436-0D41-B686-A6EE44AB2387}"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10" name="Gruppe 9">
            <a:extLst>
              <a:ext uri="{FF2B5EF4-FFF2-40B4-BE49-F238E27FC236}">
                <a16:creationId xmlns:a16="http://schemas.microsoft.com/office/drawing/2014/main" id="{2FFAC6C0-F92A-1345-67C9-9EC4CA79AFC5}"/>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A1A45FA-5250-3F20-06B3-ABA19846A7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2D88188A-5A9A-2F09-71CC-CFB4EF57E86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3" name="Kombinationstegning 12">
              <a:extLst>
                <a:ext uri="{FF2B5EF4-FFF2-40B4-BE49-F238E27FC236}">
                  <a16:creationId xmlns:a16="http://schemas.microsoft.com/office/drawing/2014/main" id="{D4D3192C-D7F2-CF8A-34CD-7BEBB1942C6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3C0A6282-16AC-C7A4-757A-18D880C210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B8DD951A-A313-CEB6-56F0-C6ADF64B14A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43CB6FAF-2AC8-4275-B323-486210676B4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204731A3-0A0D-1D61-C181-58E7B9B6E6D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0FF83BAD-E1E9-9075-934D-1F882A6C7FB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8526C435-E457-5834-D969-2DF7C227FEF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F314E82F-EBD3-ECD4-3C8D-39CCA0BF34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FF56B48-94C1-9A26-3522-27F84074B96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0B56FA2A-3BD1-340E-683B-4BC90014123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B554EC-E13C-F250-CD28-4A803753278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7748CF11-181A-C7C2-E97B-792B16301BB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3846A315-0FB9-4C38-2D8F-2AC2E56F300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6B21F281-A013-DFD9-DE0B-ABC03FA2A32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E2AAFEC9-3CF1-5089-043C-C46942235DE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3580890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reaker m stor grafik og billede">
    <p:bg>
      <p:bgPr>
        <a:solidFill>
          <a:schemeClr val="tx1"/>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3699545" y="0"/>
            <a:ext cx="8492455" cy="6858000"/>
          </a:xfrm>
          <a:custGeom>
            <a:avLst/>
            <a:gdLst>
              <a:gd name="connsiteX0" fmla="*/ 0 w 8492455"/>
              <a:gd name="connsiteY0" fmla="*/ 0 h 6858000"/>
              <a:gd name="connsiteX1" fmla="*/ 8492455 w 8492455"/>
              <a:gd name="connsiteY1" fmla="*/ 0 h 6858000"/>
              <a:gd name="connsiteX2" fmla="*/ 8492455 w 8492455"/>
              <a:gd name="connsiteY2" fmla="*/ 6858000 h 6858000"/>
              <a:gd name="connsiteX3" fmla="*/ 0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603846 w 8492455"/>
              <a:gd name="connsiteY3" fmla="*/ 5868099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43119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306619 w 8492455"/>
              <a:gd name="connsiteY3" fmla="*/ 681355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455" h="6858000">
                <a:moveTo>
                  <a:pt x="0" y="0"/>
                </a:moveTo>
                <a:lnTo>
                  <a:pt x="8492455" y="0"/>
                </a:lnTo>
                <a:lnTo>
                  <a:pt x="8492455" y="6858000"/>
                </a:lnTo>
                <a:lnTo>
                  <a:pt x="5284394" y="6854825"/>
                </a:lnTo>
                <a:cubicBezTo>
                  <a:pt x="3370528" y="5213349"/>
                  <a:pt x="1236532" y="2682876"/>
                  <a:pt x="0" y="0"/>
                </a:cubicBezTo>
                <a:close/>
              </a:path>
            </a:pathLst>
          </a:custGeo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6" name="Grafik 2">
            <a:extLst>
              <a:ext uri="{FF2B5EF4-FFF2-40B4-BE49-F238E27FC236}">
                <a16:creationId xmlns:a16="http://schemas.microsoft.com/office/drawing/2014/main" id="{0ABDA1D3-8D51-D1C6-6707-E23BF03D15C5}"/>
              </a:ext>
            </a:extLst>
          </p:cNvPr>
          <p:cNvSpPr/>
          <p:nvPr/>
        </p:nvSpPr>
        <p:spPr>
          <a:xfrm>
            <a:off x="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2"/>
          </a:solidFill>
          <a:ln w="12700" cap="flat">
            <a:noFill/>
            <a:prstDash val="solid"/>
            <a:miter/>
          </a:ln>
        </p:spPr>
        <p:txBody>
          <a:bodyPr rtlCol="0" anchor="ctr"/>
          <a:lstStyle/>
          <a:p>
            <a:endParaRPr lang="da-DK"/>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7121526" cy="2464215"/>
          </a:xfrm>
        </p:spPr>
        <p:txBody>
          <a:bodyPr anchor="ctr"/>
          <a:lstStyle>
            <a:lvl1pPr>
              <a:defRPr sz="4800" b="1">
                <a:solidFill>
                  <a:schemeClr val="bg1"/>
                </a:solidFill>
              </a:defRPr>
            </a:lvl1pPr>
          </a:lstStyle>
          <a:p>
            <a:r>
              <a:rPr lang="da-DK"/>
              <a:t>Klik for at redigere titeltypografien i masteren</a:t>
            </a:r>
            <a:endParaRPr lang="da-DK" dirty="0"/>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07562817-5097-B542-BC95-B3BF839DCBC9}"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pic>
        <p:nvPicPr>
          <p:cNvPr id="11" name="Grafik 10">
            <a:extLst>
              <a:ext uri="{FF2B5EF4-FFF2-40B4-BE49-F238E27FC236}">
                <a16:creationId xmlns:a16="http://schemas.microsoft.com/office/drawing/2014/main" id="{3B0598AB-421F-63B9-82DC-06F5AE2237A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Tree>
    <p:extLst>
      <p:ext uri="{BB962C8B-B14F-4D97-AF65-F5344CB8AC3E}">
        <p14:creationId xmlns:p14="http://schemas.microsoft.com/office/powerpoint/2010/main" val="25131608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reaker m mellem grafik">
    <p:bg>
      <p:bgPr>
        <a:solidFill>
          <a:schemeClr val="accent1"/>
        </a:solidFill>
        <a:effectLst/>
      </p:bgPr>
    </p:bg>
    <p:spTree>
      <p:nvGrpSpPr>
        <p:cNvPr id="1" name=""/>
        <p:cNvGrpSpPr/>
        <p:nvPr/>
      </p:nvGrpSpPr>
      <p:grpSpPr>
        <a:xfrm>
          <a:off x="0" y="0"/>
          <a:ext cx="0" cy="0"/>
          <a:chOff x="0" y="0"/>
          <a:chExt cx="0" cy="0"/>
        </a:xfrm>
      </p:grpSpPr>
      <p:sp>
        <p:nvSpPr>
          <p:cNvPr id="6" name="Grafik 3">
            <a:extLst>
              <a:ext uri="{FF2B5EF4-FFF2-40B4-BE49-F238E27FC236}">
                <a16:creationId xmlns:a16="http://schemas.microsoft.com/office/drawing/2014/main" id="{04B8EB11-2DE3-5DE2-3C2B-F238D85C4E83}"/>
              </a:ext>
            </a:extLst>
          </p:cNvPr>
          <p:cNvSpPr/>
          <p:nvPr/>
        </p:nvSpPr>
        <p:spPr>
          <a:xfrm>
            <a:off x="5697347" y="0"/>
            <a:ext cx="6494653" cy="6858000"/>
          </a:xfrm>
          <a:custGeom>
            <a:avLst/>
            <a:gdLst>
              <a:gd name="connsiteX0" fmla="*/ 2034413 w 6494653"/>
              <a:gd name="connsiteY0" fmla="*/ 0 h 6834378"/>
              <a:gd name="connsiteX1" fmla="*/ 0 w 6494653"/>
              <a:gd name="connsiteY1" fmla="*/ 5334 h 6834378"/>
              <a:gd name="connsiteX2" fmla="*/ 4051681 w 6494653"/>
              <a:gd name="connsiteY2" fmla="*/ 2326767 h 6834378"/>
              <a:gd name="connsiteX3" fmla="*/ 1469009 w 6494653"/>
              <a:gd name="connsiteY3" fmla="*/ 6834378 h 6834378"/>
              <a:gd name="connsiteX4" fmla="*/ 2641727 w 6494653"/>
              <a:gd name="connsiteY4" fmla="*/ 6831331 h 6834378"/>
              <a:gd name="connsiteX5" fmla="*/ 4933315 w 6494653"/>
              <a:gd name="connsiteY5" fmla="*/ 2831846 h 6834378"/>
              <a:gd name="connsiteX6" fmla="*/ 6494653 w 6494653"/>
              <a:gd name="connsiteY6" fmla="*/ 3726434 h 6834378"/>
              <a:gd name="connsiteX7" fmla="*/ 6494653 w 6494653"/>
              <a:gd name="connsiteY7" fmla="*/ 2555494 h 6834378"/>
              <a:gd name="connsiteX8" fmla="*/ 2034413 w 6494653"/>
              <a:gd name="connsiteY8" fmla="*/ 0 h 68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94653" h="6834378">
                <a:moveTo>
                  <a:pt x="2034413" y="0"/>
                </a:moveTo>
                <a:lnTo>
                  <a:pt x="0" y="5334"/>
                </a:lnTo>
                <a:lnTo>
                  <a:pt x="4051681" y="2326767"/>
                </a:lnTo>
                <a:lnTo>
                  <a:pt x="1469009" y="6834378"/>
                </a:lnTo>
                <a:lnTo>
                  <a:pt x="2641727" y="6831331"/>
                </a:lnTo>
                <a:lnTo>
                  <a:pt x="4933315" y="2831846"/>
                </a:lnTo>
                <a:lnTo>
                  <a:pt x="6494653" y="3726434"/>
                </a:lnTo>
                <a:lnTo>
                  <a:pt x="6494653" y="2555494"/>
                </a:lnTo>
                <a:lnTo>
                  <a:pt x="2034413" y="0"/>
                </a:lnTo>
                <a:close/>
              </a:path>
            </a:pathLst>
          </a:custGeom>
          <a:solidFill>
            <a:schemeClr val="accent2"/>
          </a:solidFill>
          <a:ln w="12700" cap="flat">
            <a:noFill/>
            <a:prstDash val="solid"/>
            <a:miter/>
          </a:ln>
        </p:spPr>
        <p:txBody>
          <a:bodyPr rtlCol="0" anchor="ctr"/>
          <a:lstStyle/>
          <a:p>
            <a:endParaRPr lang="da-DK"/>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11040A5D-46A8-D745-A906-76F902D6FB8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pic>
        <p:nvPicPr>
          <p:cNvPr id="9" name="Grafik 8">
            <a:extLst>
              <a:ext uri="{FF2B5EF4-FFF2-40B4-BE49-F238E27FC236}">
                <a16:creationId xmlns:a16="http://schemas.microsoft.com/office/drawing/2014/main" id="{2F168064-6F9A-1AAB-76CC-5F2A767F8DCD}"/>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Tree>
    <p:extLst>
      <p:ext uri="{BB962C8B-B14F-4D97-AF65-F5344CB8AC3E}">
        <p14:creationId xmlns:p14="http://schemas.microsoft.com/office/powerpoint/2010/main" val="32697107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reaker m stor grafik 01">
    <p:bg>
      <p:bgPr>
        <a:solidFill>
          <a:schemeClr val="accent2"/>
        </a:solidFill>
        <a:effectLst/>
      </p:bgPr>
    </p:bg>
    <p:spTree>
      <p:nvGrpSpPr>
        <p:cNvPr id="1" name=""/>
        <p:cNvGrpSpPr/>
        <p:nvPr/>
      </p:nvGrpSpPr>
      <p:grpSpPr>
        <a:xfrm>
          <a:off x="0" y="0"/>
          <a:ext cx="0" cy="0"/>
          <a:chOff x="0" y="0"/>
          <a:chExt cx="0" cy="0"/>
        </a:xfrm>
      </p:grpSpPr>
      <p:sp>
        <p:nvSpPr>
          <p:cNvPr id="3" name="Grafik 2">
            <a:extLst>
              <a:ext uri="{FF2B5EF4-FFF2-40B4-BE49-F238E27FC236}">
                <a16:creationId xmlns:a16="http://schemas.microsoft.com/office/drawing/2014/main" id="{8107110C-F043-D2AC-2BB4-B90CA7B9F701}"/>
              </a:ext>
            </a:extLst>
          </p:cNvPr>
          <p:cNvSpPr/>
          <p:nvPr userDrawn="1"/>
        </p:nvSpPr>
        <p:spPr>
          <a:xfrm flipH="1" flipV="1">
            <a:off x="319532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tx1"/>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AA3D2075-CC8A-4243-A7CA-83693C11B3D1}"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05C432D2-D42E-42A6-F5C3-AEF887A99691}"/>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07E0B858-53A4-5B6F-5C3D-D6BE124158F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FB4F1E8-9826-27D4-30E9-31A31A35971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9CF5F59-34DE-96E8-85B8-953F86B3129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11A0F225-1A2B-BCD3-B890-DD28560080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F270925-3BE2-B12F-8F64-4EE19B827FF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7C8A1C9-6FC0-DA4C-759D-2EFE935957B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6E22967-5ECA-874D-0E57-55D6881B4B0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CFD961E-99F2-8CB5-F3D1-F5F24AB611B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C7FC74-632F-170E-F877-EE7D17B4F0D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118B4D1-A87C-EAA2-9EA2-E0FFD36B50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08C9A56-0F8D-E1B0-BBF1-43AF42108F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1CF6C36-7DD8-4910-FA0D-2CBB37FBFA7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208D15C-1F71-7ED4-BB23-B56A59B5587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A760E57-7DC1-2D40-128D-D90FE48703B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504208-F0C2-7898-469F-E6AA80B2EFD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A2D25FE-5FCB-8711-6334-FA5E1A338E3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E3B526C-49E6-BB5F-AD05-CAE9B7A8674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a:t>Klik for at redigere titeltypografien i masteren</a:t>
            </a:r>
            <a:endParaRPr lang="da-DK" dirty="0"/>
          </a:p>
        </p:txBody>
      </p:sp>
    </p:spTree>
    <p:extLst>
      <p:ext uri="{BB962C8B-B14F-4D97-AF65-F5344CB8AC3E}">
        <p14:creationId xmlns:p14="http://schemas.microsoft.com/office/powerpoint/2010/main" val="33195627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reaker m stor grafik 02">
    <p:bg>
      <p:bgPr>
        <a:solidFill>
          <a:schemeClr val="accent3"/>
        </a:solidFill>
        <a:effectLst/>
      </p:bgPr>
    </p:bg>
    <p:spTree>
      <p:nvGrpSpPr>
        <p:cNvPr id="1" name=""/>
        <p:cNvGrpSpPr/>
        <p:nvPr/>
      </p:nvGrpSpPr>
      <p:grpSpPr>
        <a:xfrm>
          <a:off x="0" y="0"/>
          <a:ext cx="0" cy="0"/>
          <a:chOff x="0" y="0"/>
          <a:chExt cx="0" cy="0"/>
        </a:xfrm>
      </p:grpSpPr>
      <p:sp>
        <p:nvSpPr>
          <p:cNvPr id="3" name="Grafik 3">
            <a:extLst>
              <a:ext uri="{FF2B5EF4-FFF2-40B4-BE49-F238E27FC236}">
                <a16:creationId xmlns:a16="http://schemas.microsoft.com/office/drawing/2014/main" id="{63BA605E-E2E0-DB8A-B218-765C9A051880}"/>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tx1"/>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9350D2F9-E4CF-5E46-91E6-2458829E2FB3}"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E01144C6-B69C-9CA9-65B0-201CF81A98E1}"/>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A98953F7-FC44-23A4-D63B-C951D5D9A9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0F63AEE-6A53-3111-4DE9-406044FEF99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22F306E-582A-21E7-70E4-F8C87232C4A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9BCAD0F-542E-8E87-ECB3-0CC5F89AA0D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76C7756-A7CB-97CC-EBB0-76EAE986C1D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7020CD4-FAF8-B20C-0020-9932C7426C8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6AB99A9-523F-F810-F1A8-C7ADE4784B9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8152F5C-BEC6-D4A0-4859-BF556C4346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C053A5B-0AE8-83C8-1BF2-E7C8EBEE09D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1FA8BBF-EF05-867F-CCFA-A78EF94E3B3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0E8C92B-E8DC-09D5-0902-99F1D9D890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A5A670A-8046-4C5E-04E2-BA96F979A11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05CCEDB-7583-3A30-C3A3-192EE67348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BF5F3908-A2D9-DE51-95A9-E373D8C88BE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31CD0A59-5BFA-D61F-95CB-8F7E16600DC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6CC70BB9-8057-48EA-5769-A68FDC69E0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7DC687F-AA13-309C-097F-11943DF694D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Titel 1">
            <a:extLst>
              <a:ext uri="{FF2B5EF4-FFF2-40B4-BE49-F238E27FC236}">
                <a16:creationId xmlns:a16="http://schemas.microsoft.com/office/drawing/2014/main" id="{F59E2885-C484-E827-5D29-590A6D9885F4}"/>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a:t>Klik for at redigere titeltypografien i masteren</a:t>
            </a:r>
            <a:endParaRPr lang="da-DK" dirty="0"/>
          </a:p>
        </p:txBody>
      </p:sp>
    </p:spTree>
    <p:extLst>
      <p:ext uri="{BB962C8B-B14F-4D97-AF65-F5344CB8AC3E}">
        <p14:creationId xmlns:p14="http://schemas.microsoft.com/office/powerpoint/2010/main" val="40643532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reaker m billede og &quot;Sammen for holdet&quot; grafik">
    <p:bg>
      <p:bgPr>
        <a:solidFill>
          <a:schemeClr val="tx1">
            <a:lumMod val="50000"/>
          </a:schemeClr>
        </a:solidFill>
        <a:effectLst/>
      </p:bgPr>
    </p:bg>
    <p:spTree>
      <p:nvGrpSpPr>
        <p:cNvPr id="1" name=""/>
        <p:cNvGrpSpPr/>
        <p:nvPr/>
      </p:nvGrpSpPr>
      <p:grpSpPr>
        <a:xfrm>
          <a:off x="0" y="0"/>
          <a:ext cx="0" cy="0"/>
          <a:chOff x="0" y="0"/>
          <a:chExt cx="0" cy="0"/>
        </a:xfrm>
      </p:grpSpPr>
      <p:sp>
        <p:nvSpPr>
          <p:cNvPr id="4" name="Pladsholder til billede 10">
            <a:extLst>
              <a:ext uri="{FF2B5EF4-FFF2-40B4-BE49-F238E27FC236}">
                <a16:creationId xmlns:a16="http://schemas.microsoft.com/office/drawing/2014/main" id="{A562E33A-2D43-BECA-96DC-0A0565ABE617}"/>
              </a:ext>
            </a:extLst>
          </p:cNvPr>
          <p:cNvSpPr>
            <a:spLocks noGrp="1"/>
          </p:cNvSpPr>
          <p:nvPr>
            <p:ph type="pic" sz="quarter" idx="15"/>
          </p:nvPr>
        </p:nvSpPr>
        <p:spPr>
          <a:xfrm>
            <a:off x="0" y="441325"/>
            <a:ext cx="5472113" cy="6416675"/>
          </a:xfrm>
          <a:solidFill>
            <a:schemeClr val="accent4"/>
          </a:solidFill>
        </p:spPr>
        <p:txBody>
          <a:bodyPr anchor="ctr">
            <a:normAutofit/>
          </a:bodyPr>
          <a:lstStyle>
            <a:lvl1pPr marL="0" indent="0" algn="ctr">
              <a:buNone/>
              <a:defRPr sz="1000">
                <a:solidFill>
                  <a:schemeClr val="bg1"/>
                </a:solidFill>
              </a:defRPr>
            </a:lvl1pPr>
          </a:lstStyle>
          <a:p>
            <a:r>
              <a:rPr lang="da-DK" noProof="0"/>
              <a:t>Klik på ikonet for at tilføje et billede</a:t>
            </a:r>
            <a:endParaRPr lang="da-DK" noProof="0" dirty="0"/>
          </a:p>
        </p:txBody>
      </p:sp>
      <p:sp>
        <p:nvSpPr>
          <p:cNvPr id="6" name="Pladsholder til tekst 5">
            <a:extLst>
              <a:ext uri="{FF2B5EF4-FFF2-40B4-BE49-F238E27FC236}">
                <a16:creationId xmlns:a16="http://schemas.microsoft.com/office/drawing/2014/main" id="{93E3B964-F23C-F63B-E505-70E28C7C4CF2}"/>
              </a:ext>
            </a:extLst>
          </p:cNvPr>
          <p:cNvSpPr>
            <a:spLocks noGrp="1"/>
          </p:cNvSpPr>
          <p:nvPr>
            <p:ph type="body" sz="quarter" idx="16" hasCustomPrompt="1"/>
          </p:nvPr>
        </p:nvSpPr>
        <p:spPr>
          <a:xfrm>
            <a:off x="3411070" y="0"/>
            <a:ext cx="8780930" cy="6858000"/>
          </a:xfrm>
          <a:blipFill>
            <a:blip r:embed="rId2">
              <a:extLst>
                <a:ext uri="{96DAC541-7B7A-43D3-8B79-37D633B846F1}">
                  <asvg:svgBlip xmlns:asvg="http://schemas.microsoft.com/office/drawing/2016/SVG/main" r:embed="rId3"/>
                </a:ext>
              </a:extLst>
            </a:blip>
            <a:stretch>
              <a:fillRect l="-8629" t="-1568" r="-5216" b="-1471"/>
            </a:stretch>
          </a:blipFill>
        </p:spPr>
        <p:txBody>
          <a:bodyPr>
            <a:normAutofit/>
          </a:bodyPr>
          <a:lstStyle>
            <a:lvl1pPr marL="0" indent="0">
              <a:buNone/>
              <a:defRPr sz="100">
                <a:solidFill>
                  <a:schemeClr val="accent2"/>
                </a:solidFill>
              </a:defRPr>
            </a:lvl1pPr>
          </a:lstStyle>
          <a:p>
            <a:pPr lvl="0"/>
            <a:r>
              <a:rPr lang="da-DK" dirty="0"/>
              <a:t>,</a:t>
            </a:r>
          </a:p>
        </p:txBody>
      </p:sp>
      <p:sp>
        <p:nvSpPr>
          <p:cNvPr id="3" name="Titel 1">
            <a:extLst>
              <a:ext uri="{FF2B5EF4-FFF2-40B4-BE49-F238E27FC236}">
                <a16:creationId xmlns:a16="http://schemas.microsoft.com/office/drawing/2014/main" id="{37E319CC-C295-5533-72AB-6041C9EEBC25}"/>
              </a:ext>
            </a:extLst>
          </p:cNvPr>
          <p:cNvSpPr>
            <a:spLocks noGrp="1"/>
          </p:cNvSpPr>
          <p:nvPr>
            <p:ph type="title"/>
          </p:nvPr>
        </p:nvSpPr>
        <p:spPr>
          <a:xfrm>
            <a:off x="479424" y="2319618"/>
            <a:ext cx="7857752" cy="2218764"/>
          </a:xfrm>
        </p:spPr>
        <p:txBody>
          <a:bodyPr anchor="ctr"/>
          <a:lstStyle>
            <a:lvl1pPr>
              <a:defRPr sz="4800">
                <a:solidFill>
                  <a:schemeClr val="bg1"/>
                </a:solidFill>
              </a:defRPr>
            </a:lvl1pPr>
          </a:lstStyle>
          <a:p>
            <a:r>
              <a:rPr lang="da-DK"/>
              <a:t>Klik for at redigere titeltypografien i masteren</a:t>
            </a:r>
            <a:endParaRPr lang="da-DK" dirty="0"/>
          </a:p>
        </p:txBody>
      </p:sp>
      <p:sp>
        <p:nvSpPr>
          <p:cNvPr id="8" name="Pladsholder til tekst 15">
            <a:extLst>
              <a:ext uri="{FF2B5EF4-FFF2-40B4-BE49-F238E27FC236}">
                <a16:creationId xmlns:a16="http://schemas.microsoft.com/office/drawing/2014/main" id="{51C167E1-93EC-E4C5-D5A7-6A2CC026F563}"/>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1956341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Kontakt - normal grafik">
    <p:bg>
      <p:bgPr>
        <a:solidFill>
          <a:schemeClr val="accent2"/>
        </a:solidFill>
        <a:effectLst/>
      </p:bgPr>
    </p:bg>
    <p:spTree>
      <p:nvGrpSpPr>
        <p:cNvPr id="1" name=""/>
        <p:cNvGrpSpPr/>
        <p:nvPr/>
      </p:nvGrpSpPr>
      <p:grpSpPr>
        <a:xfrm>
          <a:off x="0" y="0"/>
          <a:ext cx="0" cy="0"/>
          <a:chOff x="0" y="0"/>
          <a:chExt cx="0" cy="0"/>
        </a:xfrm>
      </p:grpSpPr>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bg2"/>
                </a:solidFill>
              </a:defRPr>
            </a:lvl1pPr>
          </a:lstStyle>
          <a:p>
            <a:r>
              <a:rPr lang="da-DK"/>
              <a:t>Klik for at redigere titeltypografien i masteren</a:t>
            </a:r>
            <a:endParaRPr lang="da-DK" dirty="0"/>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bg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4B7C4B25-9E63-C789-F20C-65246DE0AAD1}"/>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783D43BF-D898-83BC-93D2-5C9CEA934F3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4" name="Kombinationstegning 3">
              <a:extLst>
                <a:ext uri="{FF2B5EF4-FFF2-40B4-BE49-F238E27FC236}">
                  <a16:creationId xmlns:a16="http://schemas.microsoft.com/office/drawing/2014/main" id="{FD760D0E-79BF-3C5E-BE08-659EE1BA038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332C713E-1E13-D725-F1B6-CA076F6D383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F864A69-90B3-BE2C-7E12-B64B77FA726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FA789F0C-A5C4-8B49-B682-AB4C1D749A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F39F9A-2FA9-370E-8D81-674F0C1B705B}"/>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7312CD1A-5724-2323-E3BB-0590BC1F9BD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DC7CE13-61DB-2568-09CE-CC1B08D4CA8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EE59099-DEF7-DAAA-A223-A8683C7FAD6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C67EA03-39E3-0BE8-7030-2FAF54681BF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908B6144-56E3-9DB2-6CD3-509D4B5F79F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5F3670E4-3F8A-D182-8EDA-70C0353F045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EA3B68-D084-BDD0-A10E-B9EDE30C937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5263112-3A7F-A27B-18EA-6B99B8A486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1069E56-8493-3B19-6166-8110B9B603DE}"/>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A6FC7BA-BB2A-F478-2CE8-9931FCD997F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F2E107A-DFF2-9C50-5B30-77887882914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50" name="Kombinationstegning 49">
            <a:extLst>
              <a:ext uri="{FF2B5EF4-FFF2-40B4-BE49-F238E27FC236}">
                <a16:creationId xmlns:a16="http://schemas.microsoft.com/office/drawing/2014/main" id="{4C357448-E47E-867B-F702-4A6DC1540BC2}"/>
              </a:ext>
            </a:extLst>
          </p:cNvPr>
          <p:cNvSpPr/>
          <p:nvPr/>
        </p:nvSpPr>
        <p:spPr>
          <a:xfrm>
            <a:off x="8419464" y="-6729"/>
            <a:ext cx="3772536" cy="6864729"/>
          </a:xfrm>
          <a:custGeom>
            <a:avLst/>
            <a:gdLst>
              <a:gd name="connsiteX0" fmla="*/ 1 w 3772536"/>
              <a:gd name="connsiteY0" fmla="*/ 6607554 h 6864729"/>
              <a:gd name="connsiteX1" fmla="*/ 74295 w 3772536"/>
              <a:gd name="connsiteY1" fmla="*/ 6607554 h 6864729"/>
              <a:gd name="connsiteX2" fmla="*/ 74295 w 3772536"/>
              <a:gd name="connsiteY2" fmla="*/ 6807833 h 6864729"/>
              <a:gd name="connsiteX3" fmla="*/ 1 w 3772536"/>
              <a:gd name="connsiteY3" fmla="*/ 6807833 h 6864729"/>
              <a:gd name="connsiteX4" fmla="*/ 1 w 3772536"/>
              <a:gd name="connsiteY4" fmla="*/ 6206869 h 6864729"/>
              <a:gd name="connsiteX5" fmla="*/ 74295 w 3772536"/>
              <a:gd name="connsiteY5" fmla="*/ 6206869 h 6864729"/>
              <a:gd name="connsiteX6" fmla="*/ 74295 w 3772536"/>
              <a:gd name="connsiteY6" fmla="*/ 6407148 h 6864729"/>
              <a:gd name="connsiteX7" fmla="*/ 1 w 3772536"/>
              <a:gd name="connsiteY7" fmla="*/ 6407148 h 6864729"/>
              <a:gd name="connsiteX8" fmla="*/ 1 w 3772536"/>
              <a:gd name="connsiteY8" fmla="*/ 5806184 h 6864729"/>
              <a:gd name="connsiteX9" fmla="*/ 74295 w 3772536"/>
              <a:gd name="connsiteY9" fmla="*/ 5806184 h 6864729"/>
              <a:gd name="connsiteX10" fmla="*/ 74295 w 3772536"/>
              <a:gd name="connsiteY10" fmla="*/ 6006463 h 6864729"/>
              <a:gd name="connsiteX11" fmla="*/ 1 w 3772536"/>
              <a:gd name="connsiteY11" fmla="*/ 6006463 h 6864729"/>
              <a:gd name="connsiteX12" fmla="*/ 2888362 w 3772536"/>
              <a:gd name="connsiteY12" fmla="*/ 5779387 h 6864729"/>
              <a:gd name="connsiteX13" fmla="*/ 2962656 w 3772536"/>
              <a:gd name="connsiteY13" fmla="*/ 5779387 h 6864729"/>
              <a:gd name="connsiteX14" fmla="*/ 2962656 w 3772536"/>
              <a:gd name="connsiteY14" fmla="*/ 6031863 h 6864729"/>
              <a:gd name="connsiteX15" fmla="*/ 2888362 w 3772536"/>
              <a:gd name="connsiteY15" fmla="*/ 6031863 h 6864729"/>
              <a:gd name="connsiteX16" fmla="*/ 1112521 w 3772536"/>
              <a:gd name="connsiteY16" fmla="*/ 5592824 h 6864729"/>
              <a:gd name="connsiteX17" fmla="*/ 1186816 w 3772536"/>
              <a:gd name="connsiteY17" fmla="*/ 5592824 h 6864729"/>
              <a:gd name="connsiteX18" fmla="*/ 1186816 w 3772536"/>
              <a:gd name="connsiteY18" fmla="*/ 6218426 h 6864729"/>
              <a:gd name="connsiteX19" fmla="*/ 1112521 w 3772536"/>
              <a:gd name="connsiteY19" fmla="*/ 6218426 h 6864729"/>
              <a:gd name="connsiteX20" fmla="*/ 1 w 3772536"/>
              <a:gd name="connsiteY20" fmla="*/ 5405499 h 6864729"/>
              <a:gd name="connsiteX21" fmla="*/ 74295 w 3772536"/>
              <a:gd name="connsiteY21" fmla="*/ 5405499 h 6864729"/>
              <a:gd name="connsiteX22" fmla="*/ 74295 w 3772536"/>
              <a:gd name="connsiteY22" fmla="*/ 5605778 h 6864729"/>
              <a:gd name="connsiteX23" fmla="*/ 1 w 3772536"/>
              <a:gd name="connsiteY23" fmla="*/ 5605778 h 6864729"/>
              <a:gd name="connsiteX24" fmla="*/ 1 w 3772536"/>
              <a:gd name="connsiteY24" fmla="*/ 5004941 h 6864729"/>
              <a:gd name="connsiteX25" fmla="*/ 74295 w 3772536"/>
              <a:gd name="connsiteY25" fmla="*/ 5004941 h 6864729"/>
              <a:gd name="connsiteX26" fmla="*/ 74295 w 3772536"/>
              <a:gd name="connsiteY26" fmla="*/ 5205220 h 6864729"/>
              <a:gd name="connsiteX27" fmla="*/ 1 w 3772536"/>
              <a:gd name="connsiteY27" fmla="*/ 5205220 h 6864729"/>
              <a:gd name="connsiteX28" fmla="*/ 1 w 3772536"/>
              <a:gd name="connsiteY28" fmla="*/ 4604256 h 6864729"/>
              <a:gd name="connsiteX29" fmla="*/ 74295 w 3772536"/>
              <a:gd name="connsiteY29" fmla="*/ 4604256 h 6864729"/>
              <a:gd name="connsiteX30" fmla="*/ 74295 w 3772536"/>
              <a:gd name="connsiteY30" fmla="*/ 4804535 h 6864729"/>
              <a:gd name="connsiteX31" fmla="*/ 1 w 3772536"/>
              <a:gd name="connsiteY31" fmla="*/ 4804535 h 6864729"/>
              <a:gd name="connsiteX32" fmla="*/ 889 w 3772536"/>
              <a:gd name="connsiteY32" fmla="*/ 4202808 h 6864729"/>
              <a:gd name="connsiteX33" fmla="*/ 75185 w 3772536"/>
              <a:gd name="connsiteY33" fmla="*/ 4204332 h 6864729"/>
              <a:gd name="connsiteX34" fmla="*/ 74295 w 3772536"/>
              <a:gd name="connsiteY34" fmla="*/ 4295772 h 6864729"/>
              <a:gd name="connsiteX35" fmla="*/ 74295 w 3772536"/>
              <a:gd name="connsiteY35" fmla="*/ 4403849 h 6864729"/>
              <a:gd name="connsiteX36" fmla="*/ 0 w 3772536"/>
              <a:gd name="connsiteY36" fmla="*/ 4403849 h 6864729"/>
              <a:gd name="connsiteX37" fmla="*/ 0 w 3772536"/>
              <a:gd name="connsiteY37" fmla="*/ 4295772 h 6864729"/>
              <a:gd name="connsiteX38" fmla="*/ 889 w 3772536"/>
              <a:gd name="connsiteY38" fmla="*/ 4202808 h 6864729"/>
              <a:gd name="connsiteX39" fmla="*/ 26544 w 3772536"/>
              <a:gd name="connsiteY39" fmla="*/ 3799964 h 6864729"/>
              <a:gd name="connsiteX40" fmla="*/ 100458 w 3772536"/>
              <a:gd name="connsiteY40" fmla="*/ 3807965 h 6864729"/>
              <a:gd name="connsiteX41" fmla="*/ 83567 w 3772536"/>
              <a:gd name="connsiteY41" fmla="*/ 4005831 h 6864729"/>
              <a:gd name="connsiteX42" fmla="*/ 9399 w 3772536"/>
              <a:gd name="connsiteY42" fmla="*/ 4001132 h 6864729"/>
              <a:gd name="connsiteX43" fmla="*/ 9272 w 3772536"/>
              <a:gd name="connsiteY43" fmla="*/ 4001132 h 6864729"/>
              <a:gd name="connsiteX44" fmla="*/ 26544 w 3772536"/>
              <a:gd name="connsiteY44" fmla="*/ 3799964 h 6864729"/>
              <a:gd name="connsiteX45" fmla="*/ 87631 w 3772536"/>
              <a:gd name="connsiteY45" fmla="*/ 3400804 h 6864729"/>
              <a:gd name="connsiteX46" fmla="*/ 160529 w 3772536"/>
              <a:gd name="connsiteY46" fmla="*/ 3415282 h 6864729"/>
              <a:gd name="connsiteX47" fmla="*/ 126239 w 3772536"/>
              <a:gd name="connsiteY47" fmla="*/ 3610862 h 6864729"/>
              <a:gd name="connsiteX48" fmla="*/ 52706 w 3772536"/>
              <a:gd name="connsiteY48" fmla="*/ 3599686 h 6864729"/>
              <a:gd name="connsiteX49" fmla="*/ 87631 w 3772536"/>
              <a:gd name="connsiteY49" fmla="*/ 3400804 h 6864729"/>
              <a:gd name="connsiteX50" fmla="*/ 183897 w 3772536"/>
              <a:gd name="connsiteY50" fmla="*/ 3008121 h 6864729"/>
              <a:gd name="connsiteX51" fmla="*/ 255271 w 3772536"/>
              <a:gd name="connsiteY51" fmla="*/ 3029077 h 6864729"/>
              <a:gd name="connsiteX52" fmla="*/ 203582 w 3772536"/>
              <a:gd name="connsiteY52" fmla="*/ 3221356 h 6864729"/>
              <a:gd name="connsiteX53" fmla="*/ 131319 w 3772536"/>
              <a:gd name="connsiteY53" fmla="*/ 3203701 h 6864729"/>
              <a:gd name="connsiteX54" fmla="*/ 131319 w 3772536"/>
              <a:gd name="connsiteY54" fmla="*/ 3203574 h 6864729"/>
              <a:gd name="connsiteX55" fmla="*/ 183897 w 3772536"/>
              <a:gd name="connsiteY55" fmla="*/ 3008121 h 6864729"/>
              <a:gd name="connsiteX56" fmla="*/ 314834 w 3772536"/>
              <a:gd name="connsiteY56" fmla="*/ 2625597 h 6864729"/>
              <a:gd name="connsiteX57" fmla="*/ 384049 w 3772536"/>
              <a:gd name="connsiteY57" fmla="*/ 2652774 h 6864729"/>
              <a:gd name="connsiteX58" fmla="*/ 315469 w 3772536"/>
              <a:gd name="connsiteY58" fmla="*/ 2839591 h 6864729"/>
              <a:gd name="connsiteX59" fmla="*/ 245111 w 3772536"/>
              <a:gd name="connsiteY59" fmla="*/ 2815462 h 6864729"/>
              <a:gd name="connsiteX60" fmla="*/ 314834 w 3772536"/>
              <a:gd name="connsiteY60" fmla="*/ 2625597 h 6864729"/>
              <a:gd name="connsiteX61" fmla="*/ 479299 w 3772536"/>
              <a:gd name="connsiteY61" fmla="*/ 2256153 h 6864729"/>
              <a:gd name="connsiteX62" fmla="*/ 545847 w 3772536"/>
              <a:gd name="connsiteY62" fmla="*/ 2289427 h 6864729"/>
              <a:gd name="connsiteX63" fmla="*/ 460883 w 3772536"/>
              <a:gd name="connsiteY63" fmla="*/ 2469259 h 6864729"/>
              <a:gd name="connsiteX64" fmla="*/ 392938 w 3772536"/>
              <a:gd name="connsiteY64" fmla="*/ 2439033 h 6864729"/>
              <a:gd name="connsiteX65" fmla="*/ 479299 w 3772536"/>
              <a:gd name="connsiteY65" fmla="*/ 2256153 h 6864729"/>
              <a:gd name="connsiteX66" fmla="*/ 675895 w 3772536"/>
              <a:gd name="connsiteY66" fmla="*/ 1903094 h 6864729"/>
              <a:gd name="connsiteX67" fmla="*/ 676022 w 3772536"/>
              <a:gd name="connsiteY67" fmla="*/ 1903094 h 6864729"/>
              <a:gd name="connsiteX68" fmla="*/ 739267 w 3772536"/>
              <a:gd name="connsiteY68" fmla="*/ 1942083 h 6864729"/>
              <a:gd name="connsiteX69" fmla="*/ 638811 w 3772536"/>
              <a:gd name="connsiteY69" fmla="*/ 2113661 h 6864729"/>
              <a:gd name="connsiteX70" fmla="*/ 573786 w 3772536"/>
              <a:gd name="connsiteY70" fmla="*/ 2077465 h 6864729"/>
              <a:gd name="connsiteX71" fmla="*/ 675895 w 3772536"/>
              <a:gd name="connsiteY71" fmla="*/ 1903094 h 6864729"/>
              <a:gd name="connsiteX72" fmla="*/ 3772536 w 3772536"/>
              <a:gd name="connsiteY72" fmla="*/ 1600708 h 6864729"/>
              <a:gd name="connsiteX73" fmla="*/ 3772536 w 3772536"/>
              <a:gd name="connsiteY73" fmla="*/ 1681988 h 6864729"/>
              <a:gd name="connsiteX74" fmla="*/ 2782317 w 3772536"/>
              <a:gd name="connsiteY74" fmla="*/ 2366010 h 6864729"/>
              <a:gd name="connsiteX75" fmla="*/ 1810132 w 3772536"/>
              <a:gd name="connsiteY75" fmla="*/ 4713222 h 6864729"/>
              <a:gd name="connsiteX76" fmla="*/ 1810132 w 3772536"/>
              <a:gd name="connsiteY76" fmla="*/ 6864729 h 6864729"/>
              <a:gd name="connsiteX77" fmla="*/ 1735836 w 3772536"/>
              <a:gd name="connsiteY77" fmla="*/ 6864729 h 6864729"/>
              <a:gd name="connsiteX78" fmla="*/ 1735836 w 3772536"/>
              <a:gd name="connsiteY78" fmla="*/ 4713222 h 6864729"/>
              <a:gd name="connsiteX79" fmla="*/ 1735710 w 3772536"/>
              <a:gd name="connsiteY79" fmla="*/ 4713095 h 6864729"/>
              <a:gd name="connsiteX80" fmla="*/ 2729739 w 3772536"/>
              <a:gd name="connsiteY80" fmla="*/ 2313432 h 6864729"/>
              <a:gd name="connsiteX81" fmla="*/ 3772536 w 3772536"/>
              <a:gd name="connsiteY81" fmla="*/ 1600708 h 6864729"/>
              <a:gd name="connsiteX82" fmla="*/ 902717 w 3772536"/>
              <a:gd name="connsiteY82" fmla="*/ 1568703 h 6864729"/>
              <a:gd name="connsiteX83" fmla="*/ 962280 w 3772536"/>
              <a:gd name="connsiteY83" fmla="*/ 1613152 h 6864729"/>
              <a:gd name="connsiteX84" fmla="*/ 847091 w 3772536"/>
              <a:gd name="connsiteY84" fmla="*/ 1775077 h 6864729"/>
              <a:gd name="connsiteX85" fmla="*/ 785623 w 3772536"/>
              <a:gd name="connsiteY85" fmla="*/ 1733294 h 6864729"/>
              <a:gd name="connsiteX86" fmla="*/ 902717 w 3772536"/>
              <a:gd name="connsiteY86" fmla="*/ 1568703 h 6864729"/>
              <a:gd name="connsiteX87" fmla="*/ 1157986 w 3772536"/>
              <a:gd name="connsiteY87" fmla="*/ 1255774 h 6864729"/>
              <a:gd name="connsiteX88" fmla="*/ 1158113 w 3772536"/>
              <a:gd name="connsiteY88" fmla="*/ 1255774 h 6864729"/>
              <a:gd name="connsiteX89" fmla="*/ 1213612 w 3772536"/>
              <a:gd name="connsiteY89" fmla="*/ 1305304 h 6864729"/>
              <a:gd name="connsiteX90" fmla="*/ 1084581 w 3772536"/>
              <a:gd name="connsiteY90" fmla="*/ 1456434 h 6864729"/>
              <a:gd name="connsiteX91" fmla="*/ 1026923 w 3772536"/>
              <a:gd name="connsiteY91" fmla="*/ 1409444 h 6864729"/>
              <a:gd name="connsiteX92" fmla="*/ 1157986 w 3772536"/>
              <a:gd name="connsiteY92" fmla="*/ 1255774 h 6864729"/>
              <a:gd name="connsiteX93" fmla="*/ 1439800 w 3772536"/>
              <a:gd name="connsiteY93" fmla="*/ 966596 h 6864729"/>
              <a:gd name="connsiteX94" fmla="*/ 1490727 w 3772536"/>
              <a:gd name="connsiteY94" fmla="*/ 1020698 h 6864729"/>
              <a:gd name="connsiteX95" fmla="*/ 1348995 w 3772536"/>
              <a:gd name="connsiteY95" fmla="*/ 1159890 h 6864729"/>
              <a:gd name="connsiteX96" fmla="*/ 1295782 w 3772536"/>
              <a:gd name="connsiteY96" fmla="*/ 1108074 h 6864729"/>
              <a:gd name="connsiteX97" fmla="*/ 1439800 w 3772536"/>
              <a:gd name="connsiteY97" fmla="*/ 966596 h 6864729"/>
              <a:gd name="connsiteX98" fmla="*/ 1745742 w 3772536"/>
              <a:gd name="connsiteY98" fmla="*/ 703325 h 6864729"/>
              <a:gd name="connsiteX99" fmla="*/ 1791716 w 3772536"/>
              <a:gd name="connsiteY99" fmla="*/ 761745 h 6864729"/>
              <a:gd name="connsiteX100" fmla="*/ 1638427 w 3772536"/>
              <a:gd name="connsiteY100" fmla="*/ 887983 h 6864729"/>
              <a:gd name="connsiteX101" fmla="*/ 1589913 w 3772536"/>
              <a:gd name="connsiteY101" fmla="*/ 831595 h 6864729"/>
              <a:gd name="connsiteX102" fmla="*/ 1745742 w 3772536"/>
              <a:gd name="connsiteY102" fmla="*/ 703325 h 6864729"/>
              <a:gd name="connsiteX103" fmla="*/ 2073530 w 3772536"/>
              <a:gd name="connsiteY103" fmla="*/ 467994 h 6864729"/>
              <a:gd name="connsiteX104" fmla="*/ 2114170 w 3772536"/>
              <a:gd name="connsiteY104" fmla="*/ 530224 h 6864729"/>
              <a:gd name="connsiteX105" fmla="*/ 1950340 w 3772536"/>
              <a:gd name="connsiteY105" fmla="*/ 642365 h 6864729"/>
              <a:gd name="connsiteX106" fmla="*/ 1907033 w 3772536"/>
              <a:gd name="connsiteY106" fmla="*/ 582040 h 6864729"/>
              <a:gd name="connsiteX107" fmla="*/ 2073530 w 3772536"/>
              <a:gd name="connsiteY107" fmla="*/ 467994 h 6864729"/>
              <a:gd name="connsiteX108" fmla="*/ 2420747 w 3772536"/>
              <a:gd name="connsiteY108" fmla="*/ 262508 h 6864729"/>
              <a:gd name="connsiteX109" fmla="*/ 2420747 w 3772536"/>
              <a:gd name="connsiteY109" fmla="*/ 262635 h 6864729"/>
              <a:gd name="connsiteX110" fmla="*/ 2455799 w 3772536"/>
              <a:gd name="connsiteY110" fmla="*/ 328167 h 6864729"/>
              <a:gd name="connsiteX111" fmla="*/ 2282825 w 3772536"/>
              <a:gd name="connsiteY111" fmla="*/ 425449 h 6864729"/>
              <a:gd name="connsiteX112" fmla="*/ 2244979 w 3772536"/>
              <a:gd name="connsiteY112" fmla="*/ 361441 h 6864729"/>
              <a:gd name="connsiteX113" fmla="*/ 2420747 w 3772536"/>
              <a:gd name="connsiteY113" fmla="*/ 262508 h 6864729"/>
              <a:gd name="connsiteX114" fmla="*/ 2784476 w 3772536"/>
              <a:gd name="connsiteY114" fmla="*/ 88644 h 6864729"/>
              <a:gd name="connsiteX115" fmla="*/ 2813559 w 3772536"/>
              <a:gd name="connsiteY115" fmla="*/ 157097 h 6864729"/>
              <a:gd name="connsiteX116" fmla="*/ 2632711 w 3772536"/>
              <a:gd name="connsiteY116" fmla="*/ 238632 h 6864729"/>
              <a:gd name="connsiteX117" fmla="*/ 2600707 w 3772536"/>
              <a:gd name="connsiteY117" fmla="*/ 171575 h 6864729"/>
              <a:gd name="connsiteX118" fmla="*/ 2784476 w 3772536"/>
              <a:gd name="connsiteY118" fmla="*/ 88644 h 6864729"/>
              <a:gd name="connsiteX119" fmla="*/ 3010917 w 3772536"/>
              <a:gd name="connsiteY119" fmla="*/ 0 h 6864729"/>
              <a:gd name="connsiteX120" fmla="*/ 3179064 w 3772536"/>
              <a:gd name="connsiteY120" fmla="*/ 0 h 6864729"/>
              <a:gd name="connsiteX121" fmla="*/ 3185034 w 3772536"/>
              <a:gd name="connsiteY121" fmla="*/ 18542 h 6864729"/>
              <a:gd name="connsiteX122" fmla="*/ 2997709 w 3772536"/>
              <a:gd name="connsiteY122" fmla="*/ 83693 h 6864729"/>
              <a:gd name="connsiteX123" fmla="*/ 2971674 w 3772536"/>
              <a:gd name="connsiteY123" fmla="*/ 14097 h 6864729"/>
              <a:gd name="connsiteX124" fmla="*/ 3010917 w 3772536"/>
              <a:gd name="connsiteY124" fmla="*/ 0 h 68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72536" h="6864729">
                <a:moveTo>
                  <a:pt x="1" y="6607554"/>
                </a:moveTo>
                <a:lnTo>
                  <a:pt x="74295" y="6607554"/>
                </a:lnTo>
                <a:lnTo>
                  <a:pt x="74295" y="6807833"/>
                </a:lnTo>
                <a:lnTo>
                  <a:pt x="1" y="6807833"/>
                </a:lnTo>
                <a:close/>
                <a:moveTo>
                  <a:pt x="1" y="6206869"/>
                </a:moveTo>
                <a:lnTo>
                  <a:pt x="74295" y="6206869"/>
                </a:lnTo>
                <a:lnTo>
                  <a:pt x="74295" y="6407148"/>
                </a:lnTo>
                <a:lnTo>
                  <a:pt x="1" y="6407148"/>
                </a:lnTo>
                <a:close/>
                <a:moveTo>
                  <a:pt x="1" y="5806184"/>
                </a:moveTo>
                <a:lnTo>
                  <a:pt x="74295" y="5806184"/>
                </a:lnTo>
                <a:lnTo>
                  <a:pt x="74295" y="6006463"/>
                </a:lnTo>
                <a:lnTo>
                  <a:pt x="1" y="6006463"/>
                </a:lnTo>
                <a:close/>
                <a:moveTo>
                  <a:pt x="2888362" y="5779387"/>
                </a:moveTo>
                <a:lnTo>
                  <a:pt x="2962656" y="5779387"/>
                </a:lnTo>
                <a:lnTo>
                  <a:pt x="2962656" y="6031863"/>
                </a:lnTo>
                <a:lnTo>
                  <a:pt x="2888362" y="6031863"/>
                </a:lnTo>
                <a:close/>
                <a:moveTo>
                  <a:pt x="1112521" y="5592824"/>
                </a:moveTo>
                <a:lnTo>
                  <a:pt x="1186816" y="5592824"/>
                </a:lnTo>
                <a:lnTo>
                  <a:pt x="1186816" y="6218426"/>
                </a:lnTo>
                <a:lnTo>
                  <a:pt x="1112521" y="6218426"/>
                </a:lnTo>
                <a:close/>
                <a:moveTo>
                  <a:pt x="1" y="5405499"/>
                </a:moveTo>
                <a:lnTo>
                  <a:pt x="74295" y="5405499"/>
                </a:lnTo>
                <a:lnTo>
                  <a:pt x="74295" y="5605778"/>
                </a:lnTo>
                <a:lnTo>
                  <a:pt x="1" y="5605778"/>
                </a:lnTo>
                <a:close/>
                <a:moveTo>
                  <a:pt x="1" y="5004941"/>
                </a:moveTo>
                <a:lnTo>
                  <a:pt x="74295" y="5004941"/>
                </a:lnTo>
                <a:lnTo>
                  <a:pt x="74295" y="5205220"/>
                </a:lnTo>
                <a:lnTo>
                  <a:pt x="1" y="5205220"/>
                </a:lnTo>
                <a:close/>
                <a:moveTo>
                  <a:pt x="1" y="4604256"/>
                </a:moveTo>
                <a:lnTo>
                  <a:pt x="74295" y="4604256"/>
                </a:lnTo>
                <a:lnTo>
                  <a:pt x="74295" y="4804535"/>
                </a:lnTo>
                <a:lnTo>
                  <a:pt x="1" y="4804535"/>
                </a:lnTo>
                <a:close/>
                <a:moveTo>
                  <a:pt x="889" y="4202808"/>
                </a:moveTo>
                <a:lnTo>
                  <a:pt x="75185" y="4204332"/>
                </a:lnTo>
                <a:cubicBezTo>
                  <a:pt x="74549" y="4234812"/>
                  <a:pt x="74295" y="4265546"/>
                  <a:pt x="74295" y="4295772"/>
                </a:cubicBezTo>
                <a:lnTo>
                  <a:pt x="74295" y="4403849"/>
                </a:lnTo>
                <a:lnTo>
                  <a:pt x="0" y="4403849"/>
                </a:lnTo>
                <a:lnTo>
                  <a:pt x="0" y="4295772"/>
                </a:lnTo>
                <a:cubicBezTo>
                  <a:pt x="0" y="4265038"/>
                  <a:pt x="254" y="4233796"/>
                  <a:pt x="889" y="4202808"/>
                </a:cubicBezTo>
                <a:close/>
                <a:moveTo>
                  <a:pt x="26544" y="3799964"/>
                </a:moveTo>
                <a:lnTo>
                  <a:pt x="100458" y="3807965"/>
                </a:lnTo>
                <a:cubicBezTo>
                  <a:pt x="93473" y="3873370"/>
                  <a:pt x="87758" y="3939918"/>
                  <a:pt x="83567" y="4005831"/>
                </a:cubicBezTo>
                <a:lnTo>
                  <a:pt x="9399" y="4001132"/>
                </a:lnTo>
                <a:lnTo>
                  <a:pt x="9272" y="4001132"/>
                </a:lnTo>
                <a:cubicBezTo>
                  <a:pt x="13590" y="3934203"/>
                  <a:pt x="19432" y="3866512"/>
                  <a:pt x="26544" y="3799964"/>
                </a:cubicBezTo>
                <a:close/>
                <a:moveTo>
                  <a:pt x="87631" y="3400804"/>
                </a:moveTo>
                <a:lnTo>
                  <a:pt x="160529" y="3415282"/>
                </a:lnTo>
                <a:cubicBezTo>
                  <a:pt x="147702" y="3479925"/>
                  <a:pt x="136145" y="3545838"/>
                  <a:pt x="126239" y="3610862"/>
                </a:cubicBezTo>
                <a:lnTo>
                  <a:pt x="52706" y="3599686"/>
                </a:lnTo>
                <a:cubicBezTo>
                  <a:pt x="62866" y="3533519"/>
                  <a:pt x="74550" y="3466590"/>
                  <a:pt x="87631" y="3400804"/>
                </a:cubicBezTo>
                <a:close/>
                <a:moveTo>
                  <a:pt x="183897" y="3008121"/>
                </a:moveTo>
                <a:lnTo>
                  <a:pt x="255271" y="3029077"/>
                </a:lnTo>
                <a:cubicBezTo>
                  <a:pt x="236729" y="3092449"/>
                  <a:pt x="219330" y="3157092"/>
                  <a:pt x="203582" y="3221356"/>
                </a:cubicBezTo>
                <a:lnTo>
                  <a:pt x="131319" y="3203701"/>
                </a:lnTo>
                <a:lnTo>
                  <a:pt x="131319" y="3203574"/>
                </a:lnTo>
                <a:cubicBezTo>
                  <a:pt x="147321" y="3138297"/>
                  <a:pt x="164974" y="3072510"/>
                  <a:pt x="183897" y="3008121"/>
                </a:cubicBezTo>
                <a:close/>
                <a:moveTo>
                  <a:pt x="314834" y="2625597"/>
                </a:moveTo>
                <a:lnTo>
                  <a:pt x="384049" y="2652774"/>
                </a:lnTo>
                <a:cubicBezTo>
                  <a:pt x="359919" y="2714242"/>
                  <a:pt x="336805" y="2776980"/>
                  <a:pt x="315469" y="2839591"/>
                </a:cubicBezTo>
                <a:lnTo>
                  <a:pt x="245111" y="2815462"/>
                </a:lnTo>
                <a:cubicBezTo>
                  <a:pt x="266828" y="2751834"/>
                  <a:pt x="290323" y="2687953"/>
                  <a:pt x="314834" y="2625597"/>
                </a:cubicBezTo>
                <a:close/>
                <a:moveTo>
                  <a:pt x="479299" y="2256153"/>
                </a:moveTo>
                <a:lnTo>
                  <a:pt x="545847" y="2289427"/>
                </a:lnTo>
                <a:cubicBezTo>
                  <a:pt x="516255" y="2348482"/>
                  <a:pt x="487807" y="2408934"/>
                  <a:pt x="460883" y="2469259"/>
                </a:cubicBezTo>
                <a:lnTo>
                  <a:pt x="392938" y="2439033"/>
                </a:lnTo>
                <a:cubicBezTo>
                  <a:pt x="420243" y="2377692"/>
                  <a:pt x="449326" y="2316097"/>
                  <a:pt x="479299" y="2256153"/>
                </a:cubicBezTo>
                <a:close/>
                <a:moveTo>
                  <a:pt x="675895" y="1903094"/>
                </a:moveTo>
                <a:lnTo>
                  <a:pt x="676022" y="1903094"/>
                </a:lnTo>
                <a:lnTo>
                  <a:pt x="739267" y="1942083"/>
                </a:lnTo>
                <a:cubicBezTo>
                  <a:pt x="704724" y="1998217"/>
                  <a:pt x="670941" y="2055876"/>
                  <a:pt x="638811" y="2113661"/>
                </a:cubicBezTo>
                <a:lnTo>
                  <a:pt x="573786" y="2077465"/>
                </a:lnTo>
                <a:cubicBezTo>
                  <a:pt x="606425" y="2018791"/>
                  <a:pt x="640715" y="1960118"/>
                  <a:pt x="675895" y="1903094"/>
                </a:cubicBezTo>
                <a:close/>
                <a:moveTo>
                  <a:pt x="3772536" y="1600708"/>
                </a:moveTo>
                <a:lnTo>
                  <a:pt x="3772536" y="1681988"/>
                </a:lnTo>
                <a:cubicBezTo>
                  <a:pt x="3408299" y="1845310"/>
                  <a:pt x="3073020" y="2075307"/>
                  <a:pt x="2782317" y="2366010"/>
                </a:cubicBezTo>
                <a:cubicBezTo>
                  <a:pt x="2155445" y="2993008"/>
                  <a:pt x="1810132" y="3826635"/>
                  <a:pt x="1810132" y="4713222"/>
                </a:cubicBezTo>
                <a:lnTo>
                  <a:pt x="1810132" y="6864729"/>
                </a:lnTo>
                <a:lnTo>
                  <a:pt x="1735836" y="6864729"/>
                </a:lnTo>
                <a:lnTo>
                  <a:pt x="1735836" y="4713222"/>
                </a:lnTo>
                <a:lnTo>
                  <a:pt x="1735710" y="4713095"/>
                </a:lnTo>
                <a:cubicBezTo>
                  <a:pt x="1735710" y="3806696"/>
                  <a:pt x="2088770" y="2954401"/>
                  <a:pt x="2729739" y="2313432"/>
                </a:cubicBezTo>
                <a:cubicBezTo>
                  <a:pt x="3035047" y="2008124"/>
                  <a:pt x="3388361" y="1768347"/>
                  <a:pt x="3772536" y="1600708"/>
                </a:cubicBezTo>
                <a:close/>
                <a:moveTo>
                  <a:pt x="902717" y="1568703"/>
                </a:moveTo>
                <a:lnTo>
                  <a:pt x="962280" y="1613152"/>
                </a:lnTo>
                <a:cubicBezTo>
                  <a:pt x="922910" y="1665984"/>
                  <a:pt x="884174" y="1720467"/>
                  <a:pt x="847091" y="1775077"/>
                </a:cubicBezTo>
                <a:lnTo>
                  <a:pt x="785623" y="1733294"/>
                </a:lnTo>
                <a:cubicBezTo>
                  <a:pt x="823215" y="1677795"/>
                  <a:pt x="862711" y="1622423"/>
                  <a:pt x="902717" y="1568703"/>
                </a:cubicBezTo>
                <a:close/>
                <a:moveTo>
                  <a:pt x="1157986" y="1255774"/>
                </a:moveTo>
                <a:lnTo>
                  <a:pt x="1158113" y="1255774"/>
                </a:lnTo>
                <a:lnTo>
                  <a:pt x="1213612" y="1305304"/>
                </a:lnTo>
                <a:cubicBezTo>
                  <a:pt x="1169671" y="1354453"/>
                  <a:pt x="1126236" y="1405380"/>
                  <a:pt x="1084581" y="1456434"/>
                </a:cubicBezTo>
                <a:lnTo>
                  <a:pt x="1026923" y="1409444"/>
                </a:lnTo>
                <a:cubicBezTo>
                  <a:pt x="1069213" y="1357501"/>
                  <a:pt x="1113410" y="1305812"/>
                  <a:pt x="1157986" y="1255774"/>
                </a:cubicBezTo>
                <a:close/>
                <a:moveTo>
                  <a:pt x="1439800" y="966596"/>
                </a:moveTo>
                <a:lnTo>
                  <a:pt x="1490727" y="1020698"/>
                </a:lnTo>
                <a:cubicBezTo>
                  <a:pt x="1442721" y="1065783"/>
                  <a:pt x="1394969" y="1112646"/>
                  <a:pt x="1348995" y="1159890"/>
                </a:cubicBezTo>
                <a:lnTo>
                  <a:pt x="1295782" y="1108074"/>
                </a:lnTo>
                <a:cubicBezTo>
                  <a:pt x="1342518" y="1060068"/>
                  <a:pt x="1391032" y="1012443"/>
                  <a:pt x="1439800" y="966596"/>
                </a:cubicBezTo>
                <a:close/>
                <a:moveTo>
                  <a:pt x="1745742" y="703325"/>
                </a:moveTo>
                <a:lnTo>
                  <a:pt x="1791716" y="761745"/>
                </a:lnTo>
                <a:cubicBezTo>
                  <a:pt x="1739900" y="802512"/>
                  <a:pt x="1688338" y="845057"/>
                  <a:pt x="1638427" y="887983"/>
                </a:cubicBezTo>
                <a:lnTo>
                  <a:pt x="1589913" y="831595"/>
                </a:lnTo>
                <a:cubicBezTo>
                  <a:pt x="1640586" y="787907"/>
                  <a:pt x="1693037" y="744727"/>
                  <a:pt x="1745742" y="703325"/>
                </a:cubicBezTo>
                <a:close/>
                <a:moveTo>
                  <a:pt x="2073530" y="467994"/>
                </a:moveTo>
                <a:lnTo>
                  <a:pt x="2114170" y="530224"/>
                </a:lnTo>
                <a:cubicBezTo>
                  <a:pt x="2058925" y="566165"/>
                  <a:pt x="2003807" y="603884"/>
                  <a:pt x="1950340" y="642365"/>
                </a:cubicBezTo>
                <a:lnTo>
                  <a:pt x="1907033" y="582040"/>
                </a:lnTo>
                <a:cubicBezTo>
                  <a:pt x="1961516" y="542924"/>
                  <a:pt x="2017523" y="504570"/>
                  <a:pt x="2073530" y="467994"/>
                </a:cubicBezTo>
                <a:close/>
                <a:moveTo>
                  <a:pt x="2420747" y="262508"/>
                </a:moveTo>
                <a:lnTo>
                  <a:pt x="2420747" y="262635"/>
                </a:lnTo>
                <a:lnTo>
                  <a:pt x="2455799" y="328167"/>
                </a:lnTo>
                <a:cubicBezTo>
                  <a:pt x="2397760" y="359155"/>
                  <a:pt x="2339594" y="391794"/>
                  <a:pt x="2282825" y="425449"/>
                </a:cubicBezTo>
                <a:lnTo>
                  <a:pt x="2244979" y="361441"/>
                </a:lnTo>
                <a:cubicBezTo>
                  <a:pt x="2302637" y="327278"/>
                  <a:pt x="2361819" y="294004"/>
                  <a:pt x="2420747" y="262508"/>
                </a:cubicBezTo>
                <a:close/>
                <a:moveTo>
                  <a:pt x="2784476" y="88644"/>
                </a:moveTo>
                <a:lnTo>
                  <a:pt x="2813559" y="157097"/>
                </a:lnTo>
                <a:cubicBezTo>
                  <a:pt x="2752980" y="182751"/>
                  <a:pt x="2692147" y="210184"/>
                  <a:pt x="2632711" y="238632"/>
                </a:cubicBezTo>
                <a:lnTo>
                  <a:pt x="2600707" y="171575"/>
                </a:lnTo>
                <a:cubicBezTo>
                  <a:pt x="2661032" y="142619"/>
                  <a:pt x="2722881" y="114806"/>
                  <a:pt x="2784476" y="88644"/>
                </a:cubicBezTo>
                <a:close/>
                <a:moveTo>
                  <a:pt x="3010917" y="0"/>
                </a:moveTo>
                <a:lnTo>
                  <a:pt x="3179064" y="0"/>
                </a:lnTo>
                <a:lnTo>
                  <a:pt x="3185034" y="18542"/>
                </a:lnTo>
                <a:cubicBezTo>
                  <a:pt x="3122423" y="38735"/>
                  <a:pt x="3059431" y="60706"/>
                  <a:pt x="2997709" y="83693"/>
                </a:cubicBezTo>
                <a:lnTo>
                  <a:pt x="2971674" y="14097"/>
                </a:lnTo>
                <a:cubicBezTo>
                  <a:pt x="2984627" y="9271"/>
                  <a:pt x="2997836" y="4699"/>
                  <a:pt x="3010917" y="0"/>
                </a:cubicBezTo>
                <a:close/>
              </a:path>
            </a:pathLst>
          </a:custGeom>
          <a:solidFill>
            <a:schemeClr val="tx1"/>
          </a:solidFill>
          <a:ln w="12700" cap="flat">
            <a:noFill/>
            <a:prstDash val="solid"/>
            <a:miter/>
          </a:ln>
        </p:spPr>
        <p:txBody>
          <a:bodyPr rtlCol="0" anchor="ctr"/>
          <a:lstStyle/>
          <a:p>
            <a:endParaRPr lang="da-DK"/>
          </a:p>
        </p:txBody>
      </p:sp>
    </p:spTree>
    <p:extLst>
      <p:ext uri="{BB962C8B-B14F-4D97-AF65-F5344CB8AC3E}">
        <p14:creationId xmlns:p14="http://schemas.microsoft.com/office/powerpoint/2010/main" val="4391783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Kontakt - mellem grafik">
    <p:bg>
      <p:bgPr>
        <a:solidFill>
          <a:schemeClr val="accent2"/>
        </a:solidFill>
        <a:effectLst/>
      </p:bgPr>
    </p:bg>
    <p:spTree>
      <p:nvGrpSpPr>
        <p:cNvPr id="1" name=""/>
        <p:cNvGrpSpPr/>
        <p:nvPr/>
      </p:nvGrpSpPr>
      <p:grpSpPr>
        <a:xfrm>
          <a:off x="0" y="0"/>
          <a:ext cx="0" cy="0"/>
          <a:chOff x="0" y="0"/>
          <a:chExt cx="0" cy="0"/>
        </a:xfrm>
      </p:grpSpPr>
      <p:sp>
        <p:nvSpPr>
          <p:cNvPr id="30" name="Kombinationstegning 29">
            <a:extLst>
              <a:ext uri="{FF2B5EF4-FFF2-40B4-BE49-F238E27FC236}">
                <a16:creationId xmlns:a16="http://schemas.microsoft.com/office/drawing/2014/main" id="{CFD09930-E5EE-7B01-8CF9-2E2EF31A24B3}"/>
              </a:ext>
            </a:extLst>
          </p:cNvPr>
          <p:cNvSpPr>
            <a:spLocks noChangeAspect="1"/>
          </p:cNvSpPr>
          <p:nvPr/>
        </p:nvSpPr>
        <p:spPr>
          <a:xfrm flipV="1">
            <a:off x="1105319" y="0"/>
            <a:ext cx="11086681" cy="6858000"/>
          </a:xfrm>
          <a:custGeom>
            <a:avLst/>
            <a:gdLst>
              <a:gd name="connsiteX0" fmla="*/ 5693607 w 7074827"/>
              <a:gd name="connsiteY0" fmla="*/ 3727189 h 4376347"/>
              <a:gd name="connsiteX1" fmla="*/ 5697089 w 7074827"/>
              <a:gd name="connsiteY1" fmla="*/ 3971453 h 4376347"/>
              <a:gd name="connsiteX2" fmla="*/ 5687373 w 7074827"/>
              <a:gd name="connsiteY2" fmla="*/ 4376346 h 4376347"/>
              <a:gd name="connsiteX3" fmla="*/ 4957820 w 7074827"/>
              <a:gd name="connsiteY3" fmla="*/ 4376346 h 4376347"/>
              <a:gd name="connsiteX4" fmla="*/ 4968426 w 7074827"/>
              <a:gd name="connsiteY4" fmla="*/ 3971453 h 4376347"/>
              <a:gd name="connsiteX5" fmla="*/ 4965269 w 7074827"/>
              <a:gd name="connsiteY5" fmla="*/ 3747834 h 4376347"/>
              <a:gd name="connsiteX6" fmla="*/ 5014979 w 7074827"/>
              <a:gd name="connsiteY6" fmla="*/ 613614 h 4376347"/>
              <a:gd name="connsiteX7" fmla="*/ 5014979 w 7074827"/>
              <a:gd name="connsiteY7" fmla="*/ 613695 h 4376347"/>
              <a:gd name="connsiteX8" fmla="*/ 5535811 w 7074827"/>
              <a:gd name="connsiteY8" fmla="*/ 2313260 h 4376347"/>
              <a:gd name="connsiteX9" fmla="*/ 4820831 w 7074827"/>
              <a:gd name="connsiteY9" fmla="*/ 2453568 h 4376347"/>
              <a:gd name="connsiteX10" fmla="*/ 4344205 w 7074827"/>
              <a:gd name="connsiteY10" fmla="*/ 898197 h 4376347"/>
              <a:gd name="connsiteX11" fmla="*/ 4416342 w 7074827"/>
              <a:gd name="connsiteY11" fmla="*/ 0 h 4376347"/>
              <a:gd name="connsiteX12" fmla="*/ 5608839 w 7074827"/>
              <a:gd name="connsiteY12" fmla="*/ 0 h 4376347"/>
              <a:gd name="connsiteX13" fmla="*/ 7074827 w 7074827"/>
              <a:gd name="connsiteY13" fmla="*/ 1131694 h 4376347"/>
              <a:gd name="connsiteX14" fmla="*/ 7074827 w 7074827"/>
              <a:gd name="connsiteY14" fmla="*/ 2052238 h 4376347"/>
              <a:gd name="connsiteX15" fmla="*/ 0 w 7074827"/>
              <a:gd name="connsiteY15" fmla="*/ 0 h 4376347"/>
              <a:gd name="connsiteX16" fmla="*/ 960620 w 7074827"/>
              <a:gd name="connsiteY16" fmla="*/ 0 h 4376347"/>
              <a:gd name="connsiteX17" fmla="*/ 1475866 w 7074827"/>
              <a:gd name="connsiteY17" fmla="*/ 775945 h 4376347"/>
              <a:gd name="connsiteX18" fmla="*/ 2253348 w 7074827"/>
              <a:gd name="connsiteY18" fmla="*/ 3117623 h 4376347"/>
              <a:gd name="connsiteX19" fmla="*/ 2292777 w 7074827"/>
              <a:gd name="connsiteY19" fmla="*/ 4376347 h 4376347"/>
              <a:gd name="connsiteX20" fmla="*/ 1562252 w 7074827"/>
              <a:gd name="connsiteY20" fmla="*/ 4376347 h 4376347"/>
              <a:gd name="connsiteX21" fmla="*/ 1530677 w 7074827"/>
              <a:gd name="connsiteY21" fmla="*/ 3210973 h 4376347"/>
              <a:gd name="connsiteX22" fmla="*/ 841119 w 7074827"/>
              <a:gd name="connsiteY22" fmla="*/ 1133880 h 4376347"/>
              <a:gd name="connsiteX23" fmla="*/ 0 w 7074827"/>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74827" h="4376347">
                <a:moveTo>
                  <a:pt x="5693607" y="3727189"/>
                </a:moveTo>
                <a:cubicBezTo>
                  <a:pt x="5695955" y="3808152"/>
                  <a:pt x="5697089" y="3890328"/>
                  <a:pt x="5697089" y="3971453"/>
                </a:cubicBezTo>
                <a:cubicBezTo>
                  <a:pt x="5697089" y="4106336"/>
                  <a:pt x="5693769" y="4241382"/>
                  <a:pt x="5687373" y="4376346"/>
                </a:cubicBezTo>
                <a:lnTo>
                  <a:pt x="4957820" y="4376346"/>
                </a:lnTo>
                <a:cubicBezTo>
                  <a:pt x="4964783" y="4241382"/>
                  <a:pt x="4968426" y="4106336"/>
                  <a:pt x="4968426" y="3971453"/>
                </a:cubicBezTo>
                <a:cubicBezTo>
                  <a:pt x="4968426" y="3897210"/>
                  <a:pt x="4967374" y="3821996"/>
                  <a:pt x="4965269" y="3747834"/>
                </a:cubicBezTo>
                <a:close/>
                <a:moveTo>
                  <a:pt x="5014979" y="613614"/>
                </a:moveTo>
                <a:lnTo>
                  <a:pt x="5014979" y="613695"/>
                </a:lnTo>
                <a:cubicBezTo>
                  <a:pt x="5246208" y="1158977"/>
                  <a:pt x="5421492" y="1730816"/>
                  <a:pt x="5535811" y="2313260"/>
                </a:cubicBezTo>
                <a:lnTo>
                  <a:pt x="4820831" y="2453568"/>
                </a:lnTo>
                <a:cubicBezTo>
                  <a:pt x="4716228" y="1920430"/>
                  <a:pt x="4555841" y="1397169"/>
                  <a:pt x="4344205" y="898197"/>
                </a:cubicBezTo>
                <a:close/>
                <a:moveTo>
                  <a:pt x="4416342" y="0"/>
                </a:moveTo>
                <a:lnTo>
                  <a:pt x="5608839" y="0"/>
                </a:lnTo>
                <a:lnTo>
                  <a:pt x="7074827" y="1131694"/>
                </a:lnTo>
                <a:lnTo>
                  <a:pt x="7074827" y="2052238"/>
                </a:lnTo>
                <a:close/>
                <a:moveTo>
                  <a:pt x="0" y="0"/>
                </a:moveTo>
                <a:lnTo>
                  <a:pt x="960620" y="0"/>
                </a:lnTo>
                <a:cubicBezTo>
                  <a:pt x="1150234" y="244831"/>
                  <a:pt x="1322280" y="503668"/>
                  <a:pt x="1475866" y="775945"/>
                </a:cubicBezTo>
                <a:cubicBezTo>
                  <a:pt x="1884726" y="1500883"/>
                  <a:pt x="2146316" y="2288810"/>
                  <a:pt x="2253348" y="3117623"/>
                </a:cubicBezTo>
                <a:cubicBezTo>
                  <a:pt x="2307674" y="3538385"/>
                  <a:pt x="2320709" y="3958904"/>
                  <a:pt x="2292777" y="4376347"/>
                </a:cubicBezTo>
                <a:lnTo>
                  <a:pt x="1562252" y="4376347"/>
                </a:lnTo>
                <a:cubicBezTo>
                  <a:pt x="1591480" y="3990156"/>
                  <a:pt x="1580955" y="3600645"/>
                  <a:pt x="1530677" y="3210973"/>
                </a:cubicBezTo>
                <a:cubicBezTo>
                  <a:pt x="1435708" y="2475591"/>
                  <a:pt x="1203750" y="1776803"/>
                  <a:pt x="841119" y="1133880"/>
                </a:cubicBezTo>
                <a:cubicBezTo>
                  <a:pt x="607786" y="720161"/>
                  <a:pt x="326279" y="340933"/>
                  <a:pt x="0" y="0"/>
                </a:cubicBezTo>
                <a:close/>
              </a:path>
            </a:pathLst>
          </a:custGeom>
          <a:solidFill>
            <a:schemeClr val="tx1"/>
          </a:solidFill>
          <a:ln w="8096"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bg2"/>
                </a:solidFill>
              </a:defRPr>
            </a:lvl1pPr>
          </a:lstStyle>
          <a:p>
            <a:r>
              <a:rPr lang="da-DK"/>
              <a:t>Klik for at redigere titeltypografien i masteren</a:t>
            </a:r>
            <a:endParaRPr lang="da-DK" dirty="0"/>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bg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4" name="Gruppe 3">
            <a:extLst>
              <a:ext uri="{FF2B5EF4-FFF2-40B4-BE49-F238E27FC236}">
                <a16:creationId xmlns:a16="http://schemas.microsoft.com/office/drawing/2014/main" id="{E5EBD91F-F255-39BE-F5E3-ACDD49C6E7AA}"/>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8F98E35D-82D7-37D3-1016-1638F5C245F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8D20B264-C10B-9440-78BC-EC5A72431AA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7C684332-4B40-27F7-1F33-A6EE643259F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D602D7F-FD42-5A1E-139C-D60997172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93FFD0D-831F-C500-17E4-764BFA56948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1B70E92-AA36-546D-D9BB-61A66F6D7C8A}"/>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054C09A-5775-8A93-5223-1E31D1D31C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946C7DC-3740-B0CA-D90F-6D06D45673E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D919777-8B98-CC15-0762-385AF107B2A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389BC99-58B7-7266-93DB-8E05008725E4}"/>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D596A25-CB31-BCE6-AFC4-BAFC5E6E0B0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4C5AF83-4D74-0B80-2552-726FC33793A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002E55D-2C50-7507-57CD-7B2933084E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2E6FB63-3130-52F9-13C4-9D4BACF04B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CEF90EA2-0C7E-2D51-9D87-5E1FD83B3B1E}"/>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20C8FEA-74C9-A3CA-7720-37A3E3CA1F1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82E49A5F-3AC5-E847-DCFC-32697736489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2141836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Forside m stort billede - mellem grafik">
    <p:bg>
      <p:bgPr>
        <a:solidFill>
          <a:schemeClr val="tx1"/>
        </a:solidFill>
        <a:effectLst/>
      </p:bgPr>
    </p:bg>
    <p:spTree>
      <p:nvGrpSpPr>
        <p:cNvPr id="1" name=""/>
        <p:cNvGrpSpPr/>
        <p:nvPr/>
      </p:nvGrpSpPr>
      <p:grpSpPr>
        <a:xfrm>
          <a:off x="0" y="0"/>
          <a:ext cx="0" cy="0"/>
          <a:chOff x="0" y="0"/>
          <a:chExt cx="0" cy="0"/>
        </a:xfrm>
      </p:grpSpPr>
      <p:sp>
        <p:nvSpPr>
          <p:cNvPr id="15" name="Kombinationstegning 14">
            <a:extLst>
              <a:ext uri="{FF2B5EF4-FFF2-40B4-BE49-F238E27FC236}">
                <a16:creationId xmlns:a16="http://schemas.microsoft.com/office/drawing/2014/main" id="{550DAAE3-7E93-BEFE-0BB4-02553C0FFC2A}"/>
              </a:ext>
            </a:extLst>
          </p:cNvPr>
          <p:cNvSpPr/>
          <p:nvPr/>
        </p:nvSpPr>
        <p:spPr>
          <a:xfrm>
            <a:off x="-5080" y="-6858"/>
            <a:ext cx="12181713" cy="6864731"/>
          </a:xfrm>
          <a:custGeom>
            <a:avLst/>
            <a:gdLst>
              <a:gd name="connsiteX0" fmla="*/ 11972671 w 12181713"/>
              <a:gd name="connsiteY0" fmla="*/ 6142609 h 6864731"/>
              <a:gd name="connsiteX1" fmla="*/ 12181713 w 12181713"/>
              <a:gd name="connsiteY1" fmla="*/ 6864731 h 6864731"/>
              <a:gd name="connsiteX2" fmla="*/ 10997057 w 12181713"/>
              <a:gd name="connsiteY2" fmla="*/ 6864731 h 6864731"/>
              <a:gd name="connsiteX3" fmla="*/ 10884281 w 12181713"/>
              <a:gd name="connsiteY3" fmla="*/ 6491986 h 6864731"/>
              <a:gd name="connsiteX4" fmla="*/ 11972544 w 12181713"/>
              <a:gd name="connsiteY4" fmla="*/ 6142736 h 6864731"/>
              <a:gd name="connsiteX5" fmla="*/ 9582072 w 12181713"/>
              <a:gd name="connsiteY5" fmla="*/ 1753298 h 6864731"/>
              <a:gd name="connsiteX6" fmla="*/ 10010329 w 12181713"/>
              <a:gd name="connsiteY6" fmla="*/ 2305224 h 6864731"/>
              <a:gd name="connsiteX7" fmla="*/ 11114913 w 12181713"/>
              <a:gd name="connsiteY7" fmla="*/ 4082160 h 6864731"/>
              <a:gd name="connsiteX8" fmla="*/ 10100056 w 12181713"/>
              <a:gd name="connsiteY8" fmla="*/ 4607940 h 6864731"/>
              <a:gd name="connsiteX9" fmla="*/ 8697595 w 12181713"/>
              <a:gd name="connsiteY9" fmla="*/ 2477134 h 6864731"/>
              <a:gd name="connsiteX10" fmla="*/ 9582023 w 12181713"/>
              <a:gd name="connsiteY10" fmla="*/ 1753234 h 6864731"/>
              <a:gd name="connsiteX11" fmla="*/ 9582150 w 12181713"/>
              <a:gd name="connsiteY11" fmla="*/ 1753234 h 6864731"/>
              <a:gd name="connsiteX12" fmla="*/ 9582072 w 12181713"/>
              <a:gd name="connsiteY12" fmla="*/ 1753298 h 6864731"/>
              <a:gd name="connsiteX13" fmla="*/ 0 w 12181713"/>
              <a:gd name="connsiteY13" fmla="*/ 1628647 h 6864731"/>
              <a:gd name="connsiteX14" fmla="*/ 1516254 w 12181713"/>
              <a:gd name="connsiteY14" fmla="*/ 2131821 h 6864731"/>
              <a:gd name="connsiteX15" fmla="*/ 1516126 w 12181713"/>
              <a:gd name="connsiteY15" fmla="*/ 2131695 h 6864731"/>
              <a:gd name="connsiteX16" fmla="*/ 4726178 w 12181713"/>
              <a:gd name="connsiteY16" fmla="*/ 4294123 h 6864731"/>
              <a:gd name="connsiteX17" fmla="*/ 6594221 w 12181713"/>
              <a:gd name="connsiteY17" fmla="*/ 6864730 h 6864731"/>
              <a:gd name="connsiteX18" fmla="*/ 5290439 w 12181713"/>
              <a:gd name="connsiteY18" fmla="*/ 6864730 h 6864731"/>
              <a:gd name="connsiteX19" fmla="*/ 3918332 w 12181713"/>
              <a:gd name="connsiteY19" fmla="*/ 5102732 h 6864731"/>
              <a:gd name="connsiteX20" fmla="*/ 1071246 w 12181713"/>
              <a:gd name="connsiteY20" fmla="*/ 3184651 h 6864731"/>
              <a:gd name="connsiteX21" fmla="*/ 0 w 12181713"/>
              <a:gd name="connsiteY21" fmla="*/ 2810129 h 6864731"/>
              <a:gd name="connsiteX22" fmla="*/ 5956553 w 12181713"/>
              <a:gd name="connsiteY22" fmla="*/ 0 h 6864731"/>
              <a:gd name="connsiteX23" fmla="*/ 5956681 w 12181713"/>
              <a:gd name="connsiteY23" fmla="*/ 0 h 6864731"/>
              <a:gd name="connsiteX24" fmla="*/ 7857870 w 12181713"/>
              <a:gd name="connsiteY24" fmla="*/ 0 h 6864731"/>
              <a:gd name="connsiteX25" fmla="*/ 8031098 w 12181713"/>
              <a:gd name="connsiteY25" fmla="*/ 148844 h 6864731"/>
              <a:gd name="connsiteX26" fmla="*/ 7277734 w 12181713"/>
              <a:gd name="connsiteY26" fmla="*/ 1008507 h 6864731"/>
              <a:gd name="connsiteX27" fmla="*/ 5956553 w 12181713"/>
              <a:gd name="connsiteY27" fmla="*/ 0 h 68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1">
                <a:moveTo>
                  <a:pt x="11972671" y="6142609"/>
                </a:moveTo>
                <a:cubicBezTo>
                  <a:pt x="12049125" y="6380988"/>
                  <a:pt x="12118721" y="6621907"/>
                  <a:pt x="12181713" y="6864731"/>
                </a:cubicBezTo>
                <a:lnTo>
                  <a:pt x="10997057" y="6864731"/>
                </a:lnTo>
                <a:cubicBezTo>
                  <a:pt x="10961370" y="6739890"/>
                  <a:pt x="10923905" y="6615557"/>
                  <a:pt x="10884281" y="6491986"/>
                </a:cubicBezTo>
                <a:lnTo>
                  <a:pt x="11972544" y="6142736"/>
                </a:lnTo>
                <a:close/>
                <a:moveTo>
                  <a:pt x="9582072" y="1753298"/>
                </a:moveTo>
                <a:lnTo>
                  <a:pt x="10010329" y="2305224"/>
                </a:lnTo>
                <a:cubicBezTo>
                  <a:pt x="10424279" y="2868318"/>
                  <a:pt x="10794492" y="3463702"/>
                  <a:pt x="11114913" y="4082160"/>
                </a:cubicBezTo>
                <a:lnTo>
                  <a:pt x="10100056" y="4607940"/>
                </a:lnTo>
                <a:cubicBezTo>
                  <a:pt x="9709277" y="3853687"/>
                  <a:pt x="9237345" y="3136645"/>
                  <a:pt x="8697595" y="2477134"/>
                </a:cubicBezTo>
                <a:close/>
                <a:moveTo>
                  <a:pt x="9582023" y="1753234"/>
                </a:moveTo>
                <a:lnTo>
                  <a:pt x="9582150" y="1753234"/>
                </a:lnTo>
                <a:lnTo>
                  <a:pt x="9582072" y="1753298"/>
                </a:lnTo>
                <a:close/>
                <a:moveTo>
                  <a:pt x="0" y="1628647"/>
                </a:moveTo>
                <a:cubicBezTo>
                  <a:pt x="516001" y="1755266"/>
                  <a:pt x="1022223" y="1923033"/>
                  <a:pt x="1516254" y="2131821"/>
                </a:cubicBezTo>
                <a:lnTo>
                  <a:pt x="1516126" y="2131695"/>
                </a:lnTo>
                <a:cubicBezTo>
                  <a:pt x="2718816" y="2639948"/>
                  <a:pt x="3798825" y="3367531"/>
                  <a:pt x="4726178" y="4294123"/>
                </a:cubicBezTo>
                <a:cubicBezTo>
                  <a:pt x="5486527" y="5053964"/>
                  <a:pt x="6112891" y="5916294"/>
                  <a:pt x="6594221" y="6864730"/>
                </a:cubicBezTo>
                <a:lnTo>
                  <a:pt x="5290439" y="6864730"/>
                </a:lnTo>
                <a:cubicBezTo>
                  <a:pt x="4910709" y="6225539"/>
                  <a:pt x="4451732" y="5635751"/>
                  <a:pt x="3918332" y="5102732"/>
                </a:cubicBezTo>
                <a:cubicBezTo>
                  <a:pt x="3095626" y="4280788"/>
                  <a:pt x="2137665" y="3635374"/>
                  <a:pt x="1071246" y="3184651"/>
                </a:cubicBezTo>
                <a:cubicBezTo>
                  <a:pt x="720852" y="3036570"/>
                  <a:pt x="363348" y="2911601"/>
                  <a:pt x="0" y="2810129"/>
                </a:cubicBezTo>
                <a:close/>
                <a:moveTo>
                  <a:pt x="5956553" y="0"/>
                </a:moveTo>
                <a:lnTo>
                  <a:pt x="5956681"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chemeClr val="accent2"/>
          </a:solidFill>
          <a:ln w="12700" cap="flat">
            <a:noFill/>
            <a:prstDash val="solid"/>
            <a:miter/>
          </a:ln>
        </p:spPr>
        <p:txBody>
          <a:bodyPr rtlCol="0" anchor="ctr"/>
          <a:lstStyle/>
          <a:p>
            <a:endParaRPr lang="da-DK"/>
          </a:p>
        </p:txBody>
      </p:sp>
      <p:sp>
        <p:nvSpPr>
          <p:cNvPr id="7" name="Pladsholder til billede 12">
            <a:extLst>
              <a:ext uri="{FF2B5EF4-FFF2-40B4-BE49-F238E27FC236}">
                <a16:creationId xmlns:a16="http://schemas.microsoft.com/office/drawing/2014/main" id="{8BBAFE71-6390-1C61-FDAB-76104489AB8A}"/>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pic>
        <p:nvPicPr>
          <p:cNvPr id="2" name="Grafik 1">
            <a:extLst>
              <a:ext uri="{FF2B5EF4-FFF2-40B4-BE49-F238E27FC236}">
                <a16:creationId xmlns:a16="http://schemas.microsoft.com/office/drawing/2014/main" id="{3FADEC7A-2630-33C6-2E0E-54088896D75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9425" y="6194232"/>
            <a:ext cx="1339850" cy="305627"/>
          </a:xfrm>
          <a:prstGeom prst="rect">
            <a:avLst/>
          </a:prstGeom>
        </p:spPr>
      </p:pic>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8" name="Pladsholder til dato 7">
            <a:extLst>
              <a:ext uri="{FF2B5EF4-FFF2-40B4-BE49-F238E27FC236}">
                <a16:creationId xmlns:a16="http://schemas.microsoft.com/office/drawing/2014/main" id="{9DD1CEC6-0558-9A12-46ED-2F24835C7A28}"/>
              </a:ext>
            </a:extLst>
          </p:cNvPr>
          <p:cNvSpPr>
            <a:spLocks noGrp="1"/>
          </p:cNvSpPr>
          <p:nvPr>
            <p:ph type="dt" sz="half" idx="19"/>
          </p:nvPr>
        </p:nvSpPr>
        <p:spPr/>
        <p:txBody>
          <a:bodyPr/>
          <a:lstStyle>
            <a:lvl1pPr>
              <a:defRPr>
                <a:solidFill>
                  <a:schemeClr val="bg2"/>
                </a:solidFill>
              </a:defRPr>
            </a:lvl1pPr>
          </a:lstStyle>
          <a:p>
            <a:fld id="{25113988-3D6E-A24B-B277-6A0381972EE8}" type="datetime1">
              <a:rPr lang="da-DK" smtClean="0"/>
              <a:t>07-05-2024</a:t>
            </a:fld>
            <a:endParaRPr lang="da-DK" dirty="0"/>
          </a:p>
        </p:txBody>
      </p:sp>
      <p:sp>
        <p:nvSpPr>
          <p:cNvPr id="10" name="Pladsholder til sidefod 9">
            <a:extLst>
              <a:ext uri="{FF2B5EF4-FFF2-40B4-BE49-F238E27FC236}">
                <a16:creationId xmlns:a16="http://schemas.microsoft.com/office/drawing/2014/main" id="{DD61ABB8-76D6-04B6-8E7B-1EA76D3BB6C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E931FC25-1963-B870-ECA7-3D2F1073D53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18310363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Kontakt - Stor grafik">
    <p:bg>
      <p:bgPr>
        <a:solidFill>
          <a:schemeClr val="accent2"/>
        </a:solidFill>
        <a:effectLst/>
      </p:bgPr>
    </p:bg>
    <p:spTree>
      <p:nvGrpSpPr>
        <p:cNvPr id="1" name=""/>
        <p:cNvGrpSpPr/>
        <p:nvPr/>
      </p:nvGrpSpPr>
      <p:grpSpPr>
        <a:xfrm>
          <a:off x="0" y="0"/>
          <a:ext cx="0" cy="0"/>
          <a:chOff x="0" y="0"/>
          <a:chExt cx="0" cy="0"/>
        </a:xfrm>
      </p:grpSpPr>
      <p:sp>
        <p:nvSpPr>
          <p:cNvPr id="28" name="Kombinationstegning 27">
            <a:extLst>
              <a:ext uri="{FF2B5EF4-FFF2-40B4-BE49-F238E27FC236}">
                <a16:creationId xmlns:a16="http://schemas.microsoft.com/office/drawing/2014/main" id="{2345560B-CFB9-6842-D117-5EF9BF2DF256}"/>
              </a:ext>
            </a:extLst>
          </p:cNvPr>
          <p:cNvSpPr/>
          <p:nvPr/>
        </p:nvSpPr>
        <p:spPr>
          <a:xfrm flipV="1">
            <a:off x="-3111"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tx1"/>
          </a:solidFill>
          <a:ln w="12700"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bg2"/>
                </a:solidFill>
              </a:defRPr>
            </a:lvl1pPr>
          </a:lstStyle>
          <a:p>
            <a:r>
              <a:rPr lang="da-DK"/>
              <a:t>Klik for at redigere titeltypografien i masteren</a:t>
            </a:r>
            <a:endParaRPr lang="da-DK" dirty="0"/>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bg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4" name="Gruppe 3">
            <a:extLst>
              <a:ext uri="{FF2B5EF4-FFF2-40B4-BE49-F238E27FC236}">
                <a16:creationId xmlns:a16="http://schemas.microsoft.com/office/drawing/2014/main" id="{2943258F-D6F7-B2C4-3F46-5C054A415E76}"/>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7F5CCDC4-8C2A-83C2-42AC-6C0E60A50E3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137173C-4C26-0F19-B4F0-E7B827FDD72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CE24F89B-A074-3658-88C2-0AB41970481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B2D169E3-F763-3E2E-251A-29899D1A2E0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5A365403-D4F1-93F4-5C19-35ED19B0DE1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C757F12-97F5-9154-4082-9B98E76FFFD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BFC3987-B150-FDD9-D380-7D1992F0236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927F5676-3E4F-D58F-B9D5-A1C3F34A1E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9407536E-90DF-68BF-6F60-8C9CF0522D4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AA07C23-C0E2-F049-5B5A-6B41ACE622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7CF8F13-C1FB-F508-00C4-DCCCF37C447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02AA639-5835-88DC-4C89-F32A9D0F658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8A11531-4389-3673-DBB3-004C02730CA1}"/>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98F6CDA-2814-45DC-ACD9-FB42FE7C5EA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4C2A0D9B-3D6E-B955-821F-52F75234A6F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FFECD2-B0A1-2701-CFEB-80208454680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D670BD7-5F13-92A3-63F2-6BDF641B57E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0336464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Forside m billede - normal grafik - blå">
    <p:bg>
      <p:bgPr>
        <a:solidFill>
          <a:srgbClr val="0F5298"/>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2BCDD978-0389-7D1F-EA60-8FBFC8CF2FAE}"/>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chemeClr val="accent5">
              <a:alpha val="50000"/>
            </a:schemeClr>
          </a:solidFill>
          <a:ln w="12700" cap="flat">
            <a:noFill/>
            <a:prstDash val="solid"/>
            <a:miter/>
          </a:ln>
        </p:spPr>
        <p:txBody>
          <a:bodyPr rtlCol="0" anchor="ctr"/>
          <a:lstStyle/>
          <a:p>
            <a:endParaRPr lang="da-DK"/>
          </a:p>
        </p:txBody>
      </p:sp>
      <p:sp>
        <p:nvSpPr>
          <p:cNvPr id="6" name="Pladsholder til billede 12">
            <a:extLst>
              <a:ext uri="{FF2B5EF4-FFF2-40B4-BE49-F238E27FC236}">
                <a16:creationId xmlns:a16="http://schemas.microsoft.com/office/drawing/2014/main" id="{42ECB26C-F50A-10A7-7976-79DE5E900DBA}"/>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35975045-BB4A-0F4D-8F4E-131966F67135}"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9A608CB7-3A1D-FC12-59DA-54D7B50B25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Pladsholder til tekst 17">
            <a:extLst>
              <a:ext uri="{FF2B5EF4-FFF2-40B4-BE49-F238E27FC236}">
                <a16:creationId xmlns:a16="http://schemas.microsoft.com/office/drawing/2014/main" id="{13E240F7-4E36-1B89-01A8-E474CABFC99E}"/>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D98D207C-4C57-33C2-F1D4-11A34B6C8528}"/>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D55AAF45-9661-FD0E-EC6E-791BD7803B3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A3403D64-ABC6-2E73-ACCC-678625D8B30C}"/>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912165EF-6945-B8E2-8A4B-D1A9F1CAE88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148999D-FDA5-DCF4-B83E-F21B1D51F3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FC27D65-D662-724B-707E-DF47EAFE4F8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F1AFED8-E05A-546C-E629-06DD1E59F8D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23052A2-8734-7A78-2D78-3DDED007956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74BBEBE-52D4-DD77-463D-D860B4487D5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4D8C1C5-5491-DC78-5545-E442614CF73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021F727-D10F-F8F8-A2FB-513F047EA61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CF61F2-0DBE-614B-E644-557621EC67A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8AFAD3F-D747-3A3D-392D-F17C664D93C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5E6F0AE-A4FC-96FF-639C-272BE7D08B9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61D7330-F841-F080-1AE5-C47494D1184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175AE24-4414-35C3-B253-F335C1658B2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A6284AB-FCCC-5466-A970-944B950E4B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43B28E6B-51F7-DAA3-15C2-F2C24CAE7FA9}"/>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7178469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Forside m billede - mellem grafik - blå">
    <p:bg>
      <p:bgPr>
        <a:solidFill>
          <a:srgbClr val="0F5298"/>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8849433B-5834-09C7-A889-14880AC5E213}"/>
              </a:ext>
            </a:extLst>
          </p:cNvPr>
          <p:cNvSpPr/>
          <p:nvPr userDrawn="1"/>
        </p:nvSpPr>
        <p:spPr>
          <a:xfrm>
            <a:off x="-5080" y="-6858"/>
            <a:ext cx="12181712" cy="6864858"/>
          </a:xfrm>
          <a:custGeom>
            <a:avLst/>
            <a:gdLst>
              <a:gd name="connsiteX0" fmla="*/ 11972670 w 12181712"/>
              <a:gd name="connsiteY0" fmla="*/ 6142609 h 6864858"/>
              <a:gd name="connsiteX1" fmla="*/ 12181712 w 12181712"/>
              <a:gd name="connsiteY1" fmla="*/ 6864731 h 6864858"/>
              <a:gd name="connsiteX2" fmla="*/ 10997056 w 12181712"/>
              <a:gd name="connsiteY2" fmla="*/ 6864731 h 6864858"/>
              <a:gd name="connsiteX3" fmla="*/ 10884280 w 12181712"/>
              <a:gd name="connsiteY3" fmla="*/ 6491986 h 6864858"/>
              <a:gd name="connsiteX4" fmla="*/ 11972543 w 12181712"/>
              <a:gd name="connsiteY4" fmla="*/ 6142736 h 6864858"/>
              <a:gd name="connsiteX5" fmla="*/ 9582071 w 12181712"/>
              <a:gd name="connsiteY5" fmla="*/ 1753298 h 6864858"/>
              <a:gd name="connsiteX6" fmla="*/ 10010328 w 12181712"/>
              <a:gd name="connsiteY6" fmla="*/ 2305224 h 6864858"/>
              <a:gd name="connsiteX7" fmla="*/ 11114912 w 12181712"/>
              <a:gd name="connsiteY7" fmla="*/ 4082160 h 6864858"/>
              <a:gd name="connsiteX8" fmla="*/ 10100055 w 12181712"/>
              <a:gd name="connsiteY8" fmla="*/ 4607940 h 6864858"/>
              <a:gd name="connsiteX9" fmla="*/ 8697594 w 12181712"/>
              <a:gd name="connsiteY9" fmla="*/ 2477134 h 6864858"/>
              <a:gd name="connsiteX10" fmla="*/ 9582022 w 12181712"/>
              <a:gd name="connsiteY10" fmla="*/ 1753234 h 6864858"/>
              <a:gd name="connsiteX11" fmla="*/ 9582149 w 12181712"/>
              <a:gd name="connsiteY11" fmla="*/ 1753234 h 6864858"/>
              <a:gd name="connsiteX12" fmla="*/ 9582071 w 12181712"/>
              <a:gd name="connsiteY12" fmla="*/ 1753298 h 6864858"/>
              <a:gd name="connsiteX13" fmla="*/ 0 w 12181712"/>
              <a:gd name="connsiteY13" fmla="*/ 1628647 h 6864858"/>
              <a:gd name="connsiteX14" fmla="*/ 1516253 w 12181712"/>
              <a:gd name="connsiteY14" fmla="*/ 2131821 h 6864858"/>
              <a:gd name="connsiteX15" fmla="*/ 1516126 w 12181712"/>
              <a:gd name="connsiteY15" fmla="*/ 2131695 h 6864858"/>
              <a:gd name="connsiteX16" fmla="*/ 4726177 w 12181712"/>
              <a:gd name="connsiteY16" fmla="*/ 4294123 h 6864858"/>
              <a:gd name="connsiteX17" fmla="*/ 6594220 w 12181712"/>
              <a:gd name="connsiteY17" fmla="*/ 6864730 h 6864858"/>
              <a:gd name="connsiteX18" fmla="*/ 5321158 w 12181712"/>
              <a:gd name="connsiteY18" fmla="*/ 6864730 h 6864858"/>
              <a:gd name="connsiteX19" fmla="*/ 5321154 w 12181712"/>
              <a:gd name="connsiteY19" fmla="*/ 6864858 h 6864858"/>
              <a:gd name="connsiteX20" fmla="*/ 5079 w 12181712"/>
              <a:gd name="connsiteY20" fmla="*/ 6864858 h 6864858"/>
              <a:gd name="connsiteX21" fmla="*/ 5079 w 12181712"/>
              <a:gd name="connsiteY21" fmla="*/ 2811636 h 6864858"/>
              <a:gd name="connsiteX22" fmla="*/ 0 w 12181712"/>
              <a:gd name="connsiteY22" fmla="*/ 2810129 h 6864858"/>
              <a:gd name="connsiteX23" fmla="*/ 5956552 w 12181712"/>
              <a:gd name="connsiteY23" fmla="*/ 0 h 6864858"/>
              <a:gd name="connsiteX24" fmla="*/ 5956680 w 12181712"/>
              <a:gd name="connsiteY24" fmla="*/ 0 h 6864858"/>
              <a:gd name="connsiteX25" fmla="*/ 7857869 w 12181712"/>
              <a:gd name="connsiteY25" fmla="*/ 0 h 6864858"/>
              <a:gd name="connsiteX26" fmla="*/ 8031097 w 12181712"/>
              <a:gd name="connsiteY26" fmla="*/ 148844 h 6864858"/>
              <a:gd name="connsiteX27" fmla="*/ 7277733 w 12181712"/>
              <a:gd name="connsiteY27" fmla="*/ 1008507 h 6864858"/>
              <a:gd name="connsiteX28" fmla="*/ 5956552 w 12181712"/>
              <a:gd name="connsiteY28"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81712" h="6864858">
                <a:moveTo>
                  <a:pt x="11972670" y="6142609"/>
                </a:moveTo>
                <a:cubicBezTo>
                  <a:pt x="12049124" y="6380988"/>
                  <a:pt x="12118720" y="6621907"/>
                  <a:pt x="12181712" y="6864731"/>
                </a:cubicBezTo>
                <a:lnTo>
                  <a:pt x="10997056" y="6864731"/>
                </a:lnTo>
                <a:cubicBezTo>
                  <a:pt x="10961369" y="6739890"/>
                  <a:pt x="10923904" y="6615557"/>
                  <a:pt x="10884280" y="6491986"/>
                </a:cubicBezTo>
                <a:lnTo>
                  <a:pt x="11972543" y="6142736"/>
                </a:lnTo>
                <a:close/>
                <a:moveTo>
                  <a:pt x="9582071" y="1753298"/>
                </a:moveTo>
                <a:lnTo>
                  <a:pt x="10010328" y="2305224"/>
                </a:lnTo>
                <a:cubicBezTo>
                  <a:pt x="10424278" y="2868318"/>
                  <a:pt x="10794491" y="3463702"/>
                  <a:pt x="11114912" y="4082160"/>
                </a:cubicBezTo>
                <a:lnTo>
                  <a:pt x="10100055" y="4607940"/>
                </a:lnTo>
                <a:cubicBezTo>
                  <a:pt x="9709276" y="3853687"/>
                  <a:pt x="9237344" y="3136645"/>
                  <a:pt x="8697594" y="2477134"/>
                </a:cubicBezTo>
                <a:close/>
                <a:moveTo>
                  <a:pt x="9582022" y="1753234"/>
                </a:moveTo>
                <a:lnTo>
                  <a:pt x="9582149" y="1753234"/>
                </a:lnTo>
                <a:lnTo>
                  <a:pt x="9582071" y="1753298"/>
                </a:lnTo>
                <a:close/>
                <a:moveTo>
                  <a:pt x="0" y="1628647"/>
                </a:moveTo>
                <a:cubicBezTo>
                  <a:pt x="516001" y="1755267"/>
                  <a:pt x="1022223" y="1923033"/>
                  <a:pt x="1516253" y="2131821"/>
                </a:cubicBezTo>
                <a:lnTo>
                  <a:pt x="1516126" y="2131695"/>
                </a:lnTo>
                <a:cubicBezTo>
                  <a:pt x="2718816" y="2639948"/>
                  <a:pt x="3798824" y="3367531"/>
                  <a:pt x="4726177" y="4294123"/>
                </a:cubicBezTo>
                <a:cubicBezTo>
                  <a:pt x="5486526" y="5053964"/>
                  <a:pt x="6112890" y="5916294"/>
                  <a:pt x="6594220" y="6864730"/>
                </a:cubicBezTo>
                <a:lnTo>
                  <a:pt x="5321158" y="6864730"/>
                </a:lnTo>
                <a:lnTo>
                  <a:pt x="5321154" y="6864858"/>
                </a:lnTo>
                <a:lnTo>
                  <a:pt x="5079" y="6864858"/>
                </a:lnTo>
                <a:lnTo>
                  <a:pt x="5079" y="2811636"/>
                </a:lnTo>
                <a:lnTo>
                  <a:pt x="0" y="2810129"/>
                </a:lnTo>
                <a:close/>
                <a:moveTo>
                  <a:pt x="5956552" y="0"/>
                </a:moveTo>
                <a:lnTo>
                  <a:pt x="5956680" y="0"/>
                </a:lnTo>
                <a:lnTo>
                  <a:pt x="7857869" y="0"/>
                </a:lnTo>
                <a:cubicBezTo>
                  <a:pt x="7916035" y="49149"/>
                  <a:pt x="7973820" y="98679"/>
                  <a:pt x="8031097" y="148844"/>
                </a:cubicBezTo>
                <a:lnTo>
                  <a:pt x="7277733" y="1008507"/>
                </a:lnTo>
                <a:cubicBezTo>
                  <a:pt x="6860792" y="643255"/>
                  <a:pt x="6418578" y="305943"/>
                  <a:pt x="5956552" y="0"/>
                </a:cubicBezTo>
                <a:close/>
              </a:path>
            </a:pathLst>
          </a:custGeom>
          <a:solidFill>
            <a:schemeClr val="accent5">
              <a:alpha val="50000"/>
            </a:scheme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55985B4B-C245-6642-958F-AF007D27B6AB}"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0" name="Titel 1">
            <a:extLst>
              <a:ext uri="{FF2B5EF4-FFF2-40B4-BE49-F238E27FC236}">
                <a16:creationId xmlns:a16="http://schemas.microsoft.com/office/drawing/2014/main" id="{8B89742A-3881-1898-0E04-A10450146EA1}"/>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41" name="Pladsholder til tekst 17">
            <a:extLst>
              <a:ext uri="{FF2B5EF4-FFF2-40B4-BE49-F238E27FC236}">
                <a16:creationId xmlns:a16="http://schemas.microsoft.com/office/drawing/2014/main" id="{5F9FAAED-E2E1-FA45-F246-B7DAE67CEC31}"/>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9590270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Forside m billede - stor grafik - blå">
    <p:bg>
      <p:bgPr>
        <a:solidFill>
          <a:srgbClr val="0F5298"/>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E8854747-54D8-D807-E020-9F16B2B9FE30}"/>
              </a:ext>
            </a:extLst>
          </p:cNvPr>
          <p:cNvSpPr/>
          <p:nvPr userDrawn="1"/>
        </p:nvSpPr>
        <p:spPr>
          <a:xfrm>
            <a:off x="0" y="0"/>
            <a:ext cx="12198223" cy="6864858"/>
          </a:xfrm>
          <a:custGeom>
            <a:avLst/>
            <a:gdLst>
              <a:gd name="connsiteX0" fmla="*/ 10679430 w 12198223"/>
              <a:gd name="connsiteY0" fmla="*/ 2199640 h 6864858"/>
              <a:gd name="connsiteX1" fmla="*/ 12198223 w 12198223"/>
              <a:gd name="connsiteY1" fmla="*/ 356870 h 6864858"/>
              <a:gd name="connsiteX2" fmla="*/ 12198223 w 12198223"/>
              <a:gd name="connsiteY2" fmla="*/ 0 h 6864858"/>
              <a:gd name="connsiteX3" fmla="*/ 8190992 w 12198223"/>
              <a:gd name="connsiteY3" fmla="*/ 0 h 6864858"/>
              <a:gd name="connsiteX4" fmla="*/ 0 w 12198223"/>
              <a:gd name="connsiteY4" fmla="*/ 6864858 h 6864858"/>
              <a:gd name="connsiteX5" fmla="*/ 5651881 w 12198223"/>
              <a:gd name="connsiteY5" fmla="*/ 6864858 h 6864858"/>
              <a:gd name="connsiteX6" fmla="*/ 6550406 w 12198223"/>
              <a:gd name="connsiteY6" fmla="*/ 6159627 h 6864858"/>
              <a:gd name="connsiteX7" fmla="*/ 4148582 w 12198223"/>
              <a:gd name="connsiteY7" fmla="*/ 3202051 h 6864858"/>
              <a:gd name="connsiteX8" fmla="*/ 0 w 12198223"/>
              <a:gd name="connsiteY8" fmla="*/ 604266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6864858">
                <a:moveTo>
                  <a:pt x="10679430" y="2199640"/>
                </a:moveTo>
                <a:cubicBezTo>
                  <a:pt x="11206480" y="1603375"/>
                  <a:pt x="11713210" y="988441"/>
                  <a:pt x="12198223" y="356870"/>
                </a:cubicBezTo>
                <a:lnTo>
                  <a:pt x="12198223" y="0"/>
                </a:lnTo>
                <a:lnTo>
                  <a:pt x="8190992" y="0"/>
                </a:lnTo>
                <a:close/>
                <a:moveTo>
                  <a:pt x="0" y="6864858"/>
                </a:moveTo>
                <a:lnTo>
                  <a:pt x="5651881" y="6864858"/>
                </a:lnTo>
                <a:cubicBezTo>
                  <a:pt x="5955284" y="6634734"/>
                  <a:pt x="6254877" y="6399657"/>
                  <a:pt x="6550406" y="6159627"/>
                </a:cubicBezTo>
                <a:lnTo>
                  <a:pt x="4148582" y="3202051"/>
                </a:lnTo>
                <a:cubicBezTo>
                  <a:pt x="2846070" y="4259707"/>
                  <a:pt x="1455039" y="5211826"/>
                  <a:pt x="0" y="6042660"/>
                </a:cubicBezTo>
                <a:close/>
              </a:path>
            </a:pathLst>
          </a:custGeom>
          <a:solidFill>
            <a:schemeClr val="accent5">
              <a:alpha val="50000"/>
            </a:schemeClr>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5201052" y="2433233"/>
            <a:ext cx="6748141" cy="4200041"/>
          </a:xfrm>
          <a:solidFill>
            <a:schemeClr val="accent4"/>
          </a:solidFill>
        </p:spPr>
        <p:txBody>
          <a:bodyPr lIns="0" anchor="ctr">
            <a:normAutofit/>
          </a:bodyPr>
          <a:lstStyle>
            <a:lvl1pPr marL="0" indent="0" algn="ctr">
              <a:spcBef>
                <a:spcPts val="0"/>
              </a:spcBef>
              <a:buNone/>
              <a:defRPr sz="1000">
                <a:solidFill>
                  <a:schemeClr val="bg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60CA8C16-7D99-3644-BE2B-9A0EEC11CC8B}"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F39D900F-7A16-AA94-D417-94FEFE439DD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4FF3B376-DA7F-8349-892A-4C70BEBD75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893A9F5-2C0B-A3F2-168E-181C48B929D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D7E8FB4-4DE7-57F6-CA99-0D16A3DBFD5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FAB3422-D622-833A-81A7-89C57DA5C05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3E535FF-770B-4CCC-B20B-1DFD227104A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6926874-2117-FAAF-D3E9-5CD0605C517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EAB1CA-2CD4-17D7-564E-A69A847F67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8099-21B5-FF3D-527E-AFFCD1C910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6BB34078-D0A1-3B55-4309-4B887AD7BB7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7D07AC7-0B9E-2BFF-5DF1-08D196ECACAC}"/>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C2201EC-1D6E-615E-9E5C-297A3532DE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7A34229-A437-63A8-0A79-DB149C9C857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E1D3CF0-DAD0-9B89-5657-8C7975DFB08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FDC8D2-5A06-6533-FA26-3D0EA95A552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375FF7-1F92-F01D-43BC-0EF742B8048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8EC3754-A8BE-0CCA-4752-4AEC05C39FA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659EFCA0-5875-4935-ACD2-DD394926681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Tree>
    <p:extLst>
      <p:ext uri="{BB962C8B-B14F-4D97-AF65-F5344CB8AC3E}">
        <p14:creationId xmlns:p14="http://schemas.microsoft.com/office/powerpoint/2010/main" val="12840792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Forside m stort billede - normal grafik - blå">
    <p:bg>
      <p:bgPr>
        <a:solidFill>
          <a:srgbClr val="C5E4F9"/>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783B4246-BC94-2335-89CA-BA631ED40571}"/>
              </a:ext>
            </a:extLst>
          </p:cNvPr>
          <p:cNvSpPr/>
          <p:nvPr userDrawn="1"/>
        </p:nvSpPr>
        <p:spPr>
          <a:xfrm>
            <a:off x="3305" y="1780"/>
            <a:ext cx="12194537" cy="6859394"/>
          </a:xfrm>
          <a:custGeom>
            <a:avLst/>
            <a:gdLst>
              <a:gd name="connsiteX0" fmla="*/ 6240269 w 12194537"/>
              <a:gd name="connsiteY0" fmla="*/ 6633207 h 6859394"/>
              <a:gd name="connsiteX1" fmla="*/ 6295133 w 12194537"/>
              <a:gd name="connsiteY1" fmla="*/ 6646542 h 6859394"/>
              <a:gd name="connsiteX2" fmla="*/ 6248651 w 12194537"/>
              <a:gd name="connsiteY2" fmla="*/ 6857489 h 6859394"/>
              <a:gd name="connsiteX3" fmla="*/ 6247127 w 12194537"/>
              <a:gd name="connsiteY3" fmla="*/ 6857489 h 6859394"/>
              <a:gd name="connsiteX4" fmla="*/ 6193152 w 12194537"/>
              <a:gd name="connsiteY4" fmla="*/ 6846821 h 6859394"/>
              <a:gd name="connsiteX5" fmla="*/ 6240269 w 12194537"/>
              <a:gd name="connsiteY5" fmla="*/ 6633207 h 6859394"/>
              <a:gd name="connsiteX6" fmla="*/ 6362570 w 12194537"/>
              <a:gd name="connsiteY6" fmla="*/ 6213090 h 6859394"/>
              <a:gd name="connsiteX7" fmla="*/ 6416037 w 12194537"/>
              <a:gd name="connsiteY7" fmla="*/ 6231251 h 6859394"/>
              <a:gd name="connsiteX8" fmla="*/ 6351013 w 12194537"/>
              <a:gd name="connsiteY8" fmla="*/ 6437499 h 6859394"/>
              <a:gd name="connsiteX9" fmla="*/ 6296784 w 12194537"/>
              <a:gd name="connsiteY9" fmla="*/ 6421751 h 6859394"/>
              <a:gd name="connsiteX10" fmla="*/ 6362570 w 12194537"/>
              <a:gd name="connsiteY10" fmla="*/ 6213090 h 6859394"/>
              <a:gd name="connsiteX11" fmla="*/ 6437627 w 12194537"/>
              <a:gd name="connsiteY11" fmla="*/ 6007604 h 6859394"/>
              <a:gd name="connsiteX12" fmla="*/ 6437673 w 12194537"/>
              <a:gd name="connsiteY12" fmla="*/ 6007622 h 6859394"/>
              <a:gd name="connsiteX13" fmla="*/ 6437627 w 12194537"/>
              <a:gd name="connsiteY13" fmla="*/ 6007731 h 6859394"/>
              <a:gd name="connsiteX14" fmla="*/ 6521701 w 12194537"/>
              <a:gd name="connsiteY14" fmla="*/ 5805674 h 6859394"/>
              <a:gd name="connsiteX15" fmla="*/ 6573390 w 12194537"/>
              <a:gd name="connsiteY15" fmla="*/ 5828534 h 6859394"/>
              <a:gd name="connsiteX16" fmla="*/ 6490205 w 12194537"/>
              <a:gd name="connsiteY16" fmla="*/ 6028178 h 6859394"/>
              <a:gd name="connsiteX17" fmla="*/ 6437673 w 12194537"/>
              <a:gd name="connsiteY17" fmla="*/ 6007622 h 6859394"/>
              <a:gd name="connsiteX18" fmla="*/ 6716645 w 12194537"/>
              <a:gd name="connsiteY18" fmla="*/ 5413753 h 6859394"/>
              <a:gd name="connsiteX19" fmla="*/ 6766048 w 12194537"/>
              <a:gd name="connsiteY19" fmla="*/ 5441185 h 6859394"/>
              <a:gd name="connsiteX20" fmla="*/ 6665464 w 12194537"/>
              <a:gd name="connsiteY20" fmla="*/ 5632701 h 6859394"/>
              <a:gd name="connsiteX21" fmla="*/ 6614918 w 12194537"/>
              <a:gd name="connsiteY21" fmla="*/ 5607555 h 6859394"/>
              <a:gd name="connsiteX22" fmla="*/ 6614791 w 12194537"/>
              <a:gd name="connsiteY22" fmla="*/ 5607428 h 6859394"/>
              <a:gd name="connsiteX23" fmla="*/ 6716645 w 12194537"/>
              <a:gd name="connsiteY23" fmla="*/ 5413753 h 6859394"/>
              <a:gd name="connsiteX24" fmla="*/ 6827009 w 12194537"/>
              <a:gd name="connsiteY24" fmla="*/ 5224777 h 6859394"/>
              <a:gd name="connsiteX25" fmla="*/ 6827068 w 12194537"/>
              <a:gd name="connsiteY25" fmla="*/ 5224813 h 6859394"/>
              <a:gd name="connsiteX26" fmla="*/ 6827009 w 12194537"/>
              <a:gd name="connsiteY26" fmla="*/ 5224904 h 6859394"/>
              <a:gd name="connsiteX27" fmla="*/ 11000054 w 12194537"/>
              <a:gd name="connsiteY27" fmla="*/ 5197416 h 6859394"/>
              <a:gd name="connsiteX28" fmla="*/ 11041520 w 12194537"/>
              <a:gd name="connsiteY28" fmla="*/ 5235815 h 6859394"/>
              <a:gd name="connsiteX29" fmla="*/ 10855309 w 12194537"/>
              <a:gd name="connsiteY29" fmla="*/ 5436905 h 6859394"/>
              <a:gd name="connsiteX30" fmla="*/ 10813842 w 12194537"/>
              <a:gd name="connsiteY30" fmla="*/ 5398507 h 6859394"/>
              <a:gd name="connsiteX31" fmla="*/ 6945627 w 12194537"/>
              <a:gd name="connsiteY31" fmla="*/ 5041008 h 6859394"/>
              <a:gd name="connsiteX32" fmla="*/ 6992363 w 12194537"/>
              <a:gd name="connsiteY32" fmla="*/ 5072631 h 6859394"/>
              <a:gd name="connsiteX33" fmla="*/ 6875142 w 12194537"/>
              <a:gd name="connsiteY33" fmla="*/ 5254368 h 6859394"/>
              <a:gd name="connsiteX34" fmla="*/ 6827068 w 12194537"/>
              <a:gd name="connsiteY34" fmla="*/ 5224813 h 6859394"/>
              <a:gd name="connsiteX35" fmla="*/ 7206612 w 12194537"/>
              <a:gd name="connsiteY35" fmla="*/ 4689598 h 6859394"/>
              <a:gd name="connsiteX36" fmla="*/ 7250427 w 12194537"/>
              <a:gd name="connsiteY36" fmla="*/ 4725285 h 6859394"/>
              <a:gd name="connsiteX37" fmla="*/ 7117585 w 12194537"/>
              <a:gd name="connsiteY37" fmla="*/ 4896100 h 6859394"/>
              <a:gd name="connsiteX38" fmla="*/ 7072246 w 12194537"/>
              <a:gd name="connsiteY38" fmla="*/ 4862445 h 6859394"/>
              <a:gd name="connsiteX39" fmla="*/ 7072246 w 12194537"/>
              <a:gd name="connsiteY39" fmla="*/ 4862318 h 6859394"/>
              <a:gd name="connsiteX40" fmla="*/ 7206612 w 12194537"/>
              <a:gd name="connsiteY40" fmla="*/ 4689598 h 6859394"/>
              <a:gd name="connsiteX41" fmla="*/ 7495918 w 12194537"/>
              <a:gd name="connsiteY41" fmla="*/ 4362447 h 6859394"/>
              <a:gd name="connsiteX42" fmla="*/ 7537320 w 12194537"/>
              <a:gd name="connsiteY42" fmla="*/ 4400801 h 6859394"/>
              <a:gd name="connsiteX43" fmla="*/ 7458199 w 12194537"/>
              <a:gd name="connsiteY43" fmla="*/ 4486272 h 6859394"/>
              <a:gd name="connsiteX44" fmla="*/ 7390635 w 12194537"/>
              <a:gd name="connsiteY44" fmla="*/ 4560694 h 6859394"/>
              <a:gd name="connsiteX45" fmla="*/ 7348471 w 12194537"/>
              <a:gd name="connsiteY45" fmla="*/ 4523102 h 6859394"/>
              <a:gd name="connsiteX46" fmla="*/ 7416797 w 12194537"/>
              <a:gd name="connsiteY46" fmla="*/ 4447918 h 6859394"/>
              <a:gd name="connsiteX47" fmla="*/ 0 w 12194537"/>
              <a:gd name="connsiteY47" fmla="*/ 4045454 h 6859394"/>
              <a:gd name="connsiteX48" fmla="*/ 3032761 w 12194537"/>
              <a:gd name="connsiteY48" fmla="*/ 6854440 h 6859394"/>
              <a:gd name="connsiteX49" fmla="*/ 2949575 w 12194537"/>
              <a:gd name="connsiteY49" fmla="*/ 6854440 h 6859394"/>
              <a:gd name="connsiteX50" fmla="*/ 0 w 12194537"/>
              <a:gd name="connsiteY50" fmla="*/ 4122416 h 6859394"/>
              <a:gd name="connsiteX51" fmla="*/ 7791527 w 12194537"/>
              <a:gd name="connsiteY51" fmla="*/ 4042930 h 6859394"/>
              <a:gd name="connsiteX52" fmla="*/ 7832994 w 12194537"/>
              <a:gd name="connsiteY52" fmla="*/ 4081328 h 6859394"/>
              <a:gd name="connsiteX53" fmla="*/ 7685181 w 12194537"/>
              <a:gd name="connsiteY53" fmla="*/ 4240952 h 6859394"/>
              <a:gd name="connsiteX54" fmla="*/ 7643714 w 12194537"/>
              <a:gd name="connsiteY54" fmla="*/ 4202553 h 6859394"/>
              <a:gd name="connsiteX55" fmla="*/ 9722080 w 12194537"/>
              <a:gd name="connsiteY55" fmla="*/ 3737470 h 6859394"/>
              <a:gd name="connsiteX56" fmla="*/ 9763547 w 12194537"/>
              <a:gd name="connsiteY56" fmla="*/ 3775868 h 6859394"/>
              <a:gd name="connsiteX57" fmla="*/ 9301987 w 12194537"/>
              <a:gd name="connsiteY57" fmla="*/ 4274308 h 6859394"/>
              <a:gd name="connsiteX58" fmla="*/ 9260520 w 12194537"/>
              <a:gd name="connsiteY58" fmla="*/ 4235909 h 6859394"/>
              <a:gd name="connsiteX59" fmla="*/ 8087167 w 12194537"/>
              <a:gd name="connsiteY59" fmla="*/ 3723708 h 6859394"/>
              <a:gd name="connsiteX60" fmla="*/ 8128634 w 12194537"/>
              <a:gd name="connsiteY60" fmla="*/ 3762106 h 6859394"/>
              <a:gd name="connsiteX61" fmla="*/ 7980821 w 12194537"/>
              <a:gd name="connsiteY61" fmla="*/ 3921730 h 6859394"/>
              <a:gd name="connsiteX62" fmla="*/ 7939354 w 12194537"/>
              <a:gd name="connsiteY62" fmla="*/ 3883331 h 6859394"/>
              <a:gd name="connsiteX63" fmla="*/ 8383127 w 12194537"/>
              <a:gd name="connsiteY63" fmla="*/ 3405214 h 6859394"/>
              <a:gd name="connsiteX64" fmla="*/ 8424587 w 12194537"/>
              <a:gd name="connsiteY64" fmla="*/ 3443620 h 6859394"/>
              <a:gd name="connsiteX65" fmla="*/ 8276746 w 12194537"/>
              <a:gd name="connsiteY65" fmla="*/ 3603218 h 6859394"/>
              <a:gd name="connsiteX66" fmla="*/ 8235286 w 12194537"/>
              <a:gd name="connsiteY66" fmla="*/ 3564812 h 6859394"/>
              <a:gd name="connsiteX67" fmla="*/ 8678475 w 12194537"/>
              <a:gd name="connsiteY67" fmla="*/ 3085125 h 6859394"/>
              <a:gd name="connsiteX68" fmla="*/ 8719942 w 12194537"/>
              <a:gd name="connsiteY68" fmla="*/ 3123523 h 6859394"/>
              <a:gd name="connsiteX69" fmla="*/ 8572129 w 12194537"/>
              <a:gd name="connsiteY69" fmla="*/ 3283148 h 6859394"/>
              <a:gd name="connsiteX70" fmla="*/ 8530662 w 12194537"/>
              <a:gd name="connsiteY70" fmla="*/ 3244749 h 6859394"/>
              <a:gd name="connsiteX71" fmla="*/ 8974242 w 12194537"/>
              <a:gd name="connsiteY71" fmla="*/ 2766031 h 6859394"/>
              <a:gd name="connsiteX72" fmla="*/ 9015709 w 12194537"/>
              <a:gd name="connsiteY72" fmla="*/ 2804430 h 6859394"/>
              <a:gd name="connsiteX73" fmla="*/ 8867896 w 12194537"/>
              <a:gd name="connsiteY73" fmla="*/ 2964053 h 6859394"/>
              <a:gd name="connsiteX74" fmla="*/ 8826429 w 12194537"/>
              <a:gd name="connsiteY74" fmla="*/ 2925655 h 6859394"/>
              <a:gd name="connsiteX75" fmla="*/ 12194537 w 12194537"/>
              <a:gd name="connsiteY75" fmla="*/ 2582926 h 6859394"/>
              <a:gd name="connsiteX76" fmla="*/ 12194537 w 12194537"/>
              <a:gd name="connsiteY76" fmla="*/ 2644011 h 6859394"/>
              <a:gd name="connsiteX77" fmla="*/ 10909424 w 12194537"/>
              <a:gd name="connsiteY77" fmla="*/ 3535804 h 6859394"/>
              <a:gd name="connsiteX78" fmla="*/ 9149966 w 12194537"/>
              <a:gd name="connsiteY78" fmla="*/ 5435470 h 6859394"/>
              <a:gd name="connsiteX79" fmla="*/ 8336150 w 12194537"/>
              <a:gd name="connsiteY79" fmla="*/ 6859394 h 6859394"/>
              <a:gd name="connsiteX80" fmla="*/ 8277222 w 12194537"/>
              <a:gd name="connsiteY80" fmla="*/ 6859394 h 6859394"/>
              <a:gd name="connsiteX81" fmla="*/ 9108564 w 12194537"/>
              <a:gd name="connsiteY81" fmla="*/ 5397116 h 6859394"/>
              <a:gd name="connsiteX82" fmla="*/ 10868022 w 12194537"/>
              <a:gd name="connsiteY82" fmla="*/ 3497450 h 6859394"/>
              <a:gd name="connsiteX83" fmla="*/ 12194537 w 12194537"/>
              <a:gd name="connsiteY83" fmla="*/ 2582926 h 6859394"/>
              <a:gd name="connsiteX84" fmla="*/ 9269789 w 12194537"/>
              <a:gd name="connsiteY84" fmla="*/ 2446722 h 6859394"/>
              <a:gd name="connsiteX85" fmla="*/ 9311256 w 12194537"/>
              <a:gd name="connsiteY85" fmla="*/ 2485121 h 6859394"/>
              <a:gd name="connsiteX86" fmla="*/ 9163443 w 12194537"/>
              <a:gd name="connsiteY86" fmla="*/ 2644745 h 6859394"/>
              <a:gd name="connsiteX87" fmla="*/ 9121976 w 12194537"/>
              <a:gd name="connsiteY87" fmla="*/ 2606346 h 6859394"/>
              <a:gd name="connsiteX88" fmla="*/ 9565463 w 12194537"/>
              <a:gd name="connsiteY88" fmla="*/ 2127542 h 6859394"/>
              <a:gd name="connsiteX89" fmla="*/ 9606930 w 12194537"/>
              <a:gd name="connsiteY89" fmla="*/ 2165940 h 6859394"/>
              <a:gd name="connsiteX90" fmla="*/ 9459117 w 12194537"/>
              <a:gd name="connsiteY90" fmla="*/ 2325564 h 6859394"/>
              <a:gd name="connsiteX91" fmla="*/ 9417650 w 12194537"/>
              <a:gd name="connsiteY91" fmla="*/ 2287166 h 6859394"/>
              <a:gd name="connsiteX92" fmla="*/ 9862563 w 12194537"/>
              <a:gd name="connsiteY92" fmla="*/ 1808731 h 6859394"/>
              <a:gd name="connsiteX93" fmla="*/ 9903202 w 12194537"/>
              <a:gd name="connsiteY93" fmla="*/ 1847974 h 6859394"/>
              <a:gd name="connsiteX94" fmla="*/ 9833860 w 12194537"/>
              <a:gd name="connsiteY94" fmla="*/ 1921380 h 6859394"/>
              <a:gd name="connsiteX95" fmla="*/ 9833860 w 12194537"/>
              <a:gd name="connsiteY95" fmla="*/ 1921253 h 6859394"/>
              <a:gd name="connsiteX96" fmla="*/ 9754993 w 12194537"/>
              <a:gd name="connsiteY96" fmla="*/ 2006343 h 6859394"/>
              <a:gd name="connsiteX97" fmla="*/ 9713591 w 12194537"/>
              <a:gd name="connsiteY97" fmla="*/ 1967989 h 6859394"/>
              <a:gd name="connsiteX98" fmla="*/ 9792458 w 12194537"/>
              <a:gd name="connsiteY98" fmla="*/ 1882899 h 6859394"/>
              <a:gd name="connsiteX99" fmla="*/ 9862563 w 12194537"/>
              <a:gd name="connsiteY99" fmla="*/ 1808731 h 6859394"/>
              <a:gd name="connsiteX100" fmla="*/ 10179681 w 12194537"/>
              <a:gd name="connsiteY100" fmla="*/ 1507614 h 6859394"/>
              <a:gd name="connsiteX101" fmla="*/ 10216765 w 12194537"/>
              <a:gd name="connsiteY101" fmla="*/ 1550286 h 6859394"/>
              <a:gd name="connsiteX102" fmla="*/ 10216638 w 12194537"/>
              <a:gd name="connsiteY102" fmla="*/ 1550286 h 6859394"/>
              <a:gd name="connsiteX103" fmla="*/ 10056618 w 12194537"/>
              <a:gd name="connsiteY103" fmla="*/ 1695701 h 6859394"/>
              <a:gd name="connsiteX104" fmla="*/ 10017756 w 12194537"/>
              <a:gd name="connsiteY104" fmla="*/ 1654807 h 6859394"/>
              <a:gd name="connsiteX105" fmla="*/ 10179681 w 12194537"/>
              <a:gd name="connsiteY105" fmla="*/ 1507614 h 6859394"/>
              <a:gd name="connsiteX106" fmla="*/ 10521946 w 12194537"/>
              <a:gd name="connsiteY106" fmla="*/ 1235707 h 6859394"/>
              <a:gd name="connsiteX107" fmla="*/ 10555093 w 12194537"/>
              <a:gd name="connsiteY107" fmla="*/ 1281427 h 6859394"/>
              <a:gd name="connsiteX108" fmla="*/ 10383008 w 12194537"/>
              <a:gd name="connsiteY108" fmla="*/ 1412110 h 6859394"/>
              <a:gd name="connsiteX109" fmla="*/ 10347829 w 12194537"/>
              <a:gd name="connsiteY109" fmla="*/ 1367914 h 6859394"/>
              <a:gd name="connsiteX110" fmla="*/ 10521946 w 12194537"/>
              <a:gd name="connsiteY110" fmla="*/ 1235707 h 6859394"/>
              <a:gd name="connsiteX111" fmla="*/ 10916027 w 12194537"/>
              <a:gd name="connsiteY111" fmla="*/ 1043428 h 6859394"/>
              <a:gd name="connsiteX112" fmla="*/ 10916027 w 12194537"/>
              <a:gd name="connsiteY112" fmla="*/ 1043555 h 6859394"/>
              <a:gd name="connsiteX113" fmla="*/ 10915972 w 12194537"/>
              <a:gd name="connsiteY113" fmla="*/ 1043463 h 6859394"/>
              <a:gd name="connsiteX114" fmla="*/ 10887071 w 12194537"/>
              <a:gd name="connsiteY114" fmla="*/ 995041 h 6859394"/>
              <a:gd name="connsiteX115" fmla="*/ 10915972 w 12194537"/>
              <a:gd name="connsiteY115" fmla="*/ 1043463 h 6859394"/>
              <a:gd name="connsiteX116" fmla="*/ 10732893 w 12194537"/>
              <a:gd name="connsiteY116" fmla="*/ 1158363 h 6859394"/>
              <a:gd name="connsiteX117" fmla="*/ 10701778 w 12194537"/>
              <a:gd name="connsiteY117" fmla="*/ 1111246 h 6859394"/>
              <a:gd name="connsiteX118" fmla="*/ 10887071 w 12194537"/>
              <a:gd name="connsiteY118" fmla="*/ 995041 h 6859394"/>
              <a:gd name="connsiteX119" fmla="*/ 11272135 w 12194537"/>
              <a:gd name="connsiteY119" fmla="*/ 787906 h 6859394"/>
              <a:gd name="connsiteX120" fmla="*/ 11296646 w 12194537"/>
              <a:gd name="connsiteY120" fmla="*/ 838833 h 6859394"/>
              <a:gd name="connsiteX121" fmla="*/ 11296773 w 12194537"/>
              <a:gd name="connsiteY121" fmla="*/ 838833 h 6859394"/>
              <a:gd name="connsiteX122" fmla="*/ 11104114 w 12194537"/>
              <a:gd name="connsiteY122" fmla="*/ 937004 h 6859394"/>
              <a:gd name="connsiteX123" fmla="*/ 11077317 w 12194537"/>
              <a:gd name="connsiteY123" fmla="*/ 887220 h 6859394"/>
              <a:gd name="connsiteX124" fmla="*/ 11272135 w 12194537"/>
              <a:gd name="connsiteY124" fmla="*/ 787906 h 6859394"/>
              <a:gd name="connsiteX125" fmla="*/ 11674218 w 12194537"/>
              <a:gd name="connsiteY125" fmla="*/ 615821 h 6859394"/>
              <a:gd name="connsiteX126" fmla="*/ 11694157 w 12194537"/>
              <a:gd name="connsiteY126" fmla="*/ 668653 h 6859394"/>
              <a:gd name="connsiteX127" fmla="*/ 11493497 w 12194537"/>
              <a:gd name="connsiteY127" fmla="*/ 749298 h 6859394"/>
              <a:gd name="connsiteX128" fmla="*/ 11471272 w 12194537"/>
              <a:gd name="connsiteY128" fmla="*/ 697355 h 6859394"/>
              <a:gd name="connsiteX129" fmla="*/ 11674218 w 12194537"/>
              <a:gd name="connsiteY129" fmla="*/ 615821 h 6859394"/>
              <a:gd name="connsiteX130" fmla="*/ 12090015 w 12194537"/>
              <a:gd name="connsiteY130" fmla="*/ 480057 h 6859394"/>
              <a:gd name="connsiteX131" fmla="*/ 12105128 w 12194537"/>
              <a:gd name="connsiteY131" fmla="*/ 534413 h 6859394"/>
              <a:gd name="connsiteX132" fmla="*/ 11898118 w 12194537"/>
              <a:gd name="connsiteY132" fmla="*/ 597024 h 6859394"/>
              <a:gd name="connsiteX133" fmla="*/ 11880592 w 12194537"/>
              <a:gd name="connsiteY133" fmla="*/ 543303 h 6859394"/>
              <a:gd name="connsiteX134" fmla="*/ 12090015 w 12194537"/>
              <a:gd name="connsiteY134" fmla="*/ 480057 h 6859394"/>
              <a:gd name="connsiteX135" fmla="*/ 1904492 w 12194537"/>
              <a:gd name="connsiteY135" fmla="*/ 0 h 6859394"/>
              <a:gd name="connsiteX136" fmla="*/ 1981454 w 12194537"/>
              <a:gd name="connsiteY136" fmla="*/ 127 h 6859394"/>
              <a:gd name="connsiteX137" fmla="*/ 2286 w 12194537"/>
              <a:gd name="connsiteY137" fmla="*/ 2136900 h 6859394"/>
              <a:gd name="connsiteX138" fmla="*/ 2413 w 12194537"/>
              <a:gd name="connsiteY138" fmla="*/ 2053590 h 68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4537" h="6859394">
                <a:moveTo>
                  <a:pt x="6240269" y="6633207"/>
                </a:moveTo>
                <a:lnTo>
                  <a:pt x="6295133" y="6646542"/>
                </a:lnTo>
                <a:cubicBezTo>
                  <a:pt x="6278242" y="6716138"/>
                  <a:pt x="6262494" y="6787131"/>
                  <a:pt x="6248651" y="6857489"/>
                </a:cubicBezTo>
                <a:lnTo>
                  <a:pt x="6247127" y="6857489"/>
                </a:lnTo>
                <a:lnTo>
                  <a:pt x="6193152" y="6846821"/>
                </a:lnTo>
                <a:cubicBezTo>
                  <a:pt x="6207249" y="6775574"/>
                  <a:pt x="6223124" y="6703692"/>
                  <a:pt x="6240269" y="6633207"/>
                </a:cubicBezTo>
                <a:close/>
                <a:moveTo>
                  <a:pt x="6362570" y="6213090"/>
                </a:moveTo>
                <a:lnTo>
                  <a:pt x="6416037" y="6231251"/>
                </a:lnTo>
                <a:cubicBezTo>
                  <a:pt x="6393050" y="6299196"/>
                  <a:pt x="6371079" y="6368538"/>
                  <a:pt x="6351013" y="6437499"/>
                </a:cubicBezTo>
                <a:lnTo>
                  <a:pt x="6296784" y="6421751"/>
                </a:lnTo>
                <a:cubicBezTo>
                  <a:pt x="6317104" y="6352028"/>
                  <a:pt x="6339202" y="6281797"/>
                  <a:pt x="6362570" y="6213090"/>
                </a:cubicBezTo>
                <a:close/>
                <a:moveTo>
                  <a:pt x="6437627" y="6007604"/>
                </a:moveTo>
                <a:lnTo>
                  <a:pt x="6437673" y="6007622"/>
                </a:lnTo>
                <a:lnTo>
                  <a:pt x="6437627" y="6007731"/>
                </a:lnTo>
                <a:close/>
                <a:moveTo>
                  <a:pt x="6521701" y="5805674"/>
                </a:moveTo>
                <a:lnTo>
                  <a:pt x="6573390" y="5828534"/>
                </a:lnTo>
                <a:cubicBezTo>
                  <a:pt x="6544307" y="5894066"/>
                  <a:pt x="6516367" y="5961249"/>
                  <a:pt x="6490205" y="6028178"/>
                </a:cubicBezTo>
                <a:lnTo>
                  <a:pt x="6437673" y="6007622"/>
                </a:lnTo>
                <a:close/>
                <a:moveTo>
                  <a:pt x="6716645" y="5413753"/>
                </a:moveTo>
                <a:lnTo>
                  <a:pt x="6766048" y="5441185"/>
                </a:lnTo>
                <a:cubicBezTo>
                  <a:pt x="6731251" y="5503923"/>
                  <a:pt x="6697468" y="5568439"/>
                  <a:pt x="6665464" y="5632701"/>
                </a:cubicBezTo>
                <a:lnTo>
                  <a:pt x="6614918" y="5607555"/>
                </a:lnTo>
                <a:lnTo>
                  <a:pt x="6614791" y="5607428"/>
                </a:lnTo>
                <a:cubicBezTo>
                  <a:pt x="6647176" y="5542404"/>
                  <a:pt x="6681466" y="5477253"/>
                  <a:pt x="6716645" y="5413753"/>
                </a:cubicBezTo>
                <a:close/>
                <a:moveTo>
                  <a:pt x="6827009" y="5224777"/>
                </a:moveTo>
                <a:lnTo>
                  <a:pt x="6827068" y="5224813"/>
                </a:lnTo>
                <a:lnTo>
                  <a:pt x="6827009" y="5224904"/>
                </a:lnTo>
                <a:close/>
                <a:moveTo>
                  <a:pt x="11000054" y="5197416"/>
                </a:moveTo>
                <a:lnTo>
                  <a:pt x="11041520" y="5235815"/>
                </a:lnTo>
                <a:lnTo>
                  <a:pt x="10855309" y="5436905"/>
                </a:lnTo>
                <a:lnTo>
                  <a:pt x="10813842" y="5398507"/>
                </a:lnTo>
                <a:close/>
                <a:moveTo>
                  <a:pt x="6945627" y="5041008"/>
                </a:moveTo>
                <a:lnTo>
                  <a:pt x="6992363" y="5072631"/>
                </a:lnTo>
                <a:cubicBezTo>
                  <a:pt x="6952104" y="5132067"/>
                  <a:pt x="6912607" y="5193281"/>
                  <a:pt x="6875142" y="5254368"/>
                </a:cubicBezTo>
                <a:lnTo>
                  <a:pt x="6827068" y="5224813"/>
                </a:lnTo>
                <a:close/>
                <a:moveTo>
                  <a:pt x="7206612" y="4689598"/>
                </a:moveTo>
                <a:lnTo>
                  <a:pt x="7250427" y="4725285"/>
                </a:lnTo>
                <a:cubicBezTo>
                  <a:pt x="7205088" y="4781038"/>
                  <a:pt x="7160384" y="4838569"/>
                  <a:pt x="7117585" y="4896100"/>
                </a:cubicBezTo>
                <a:lnTo>
                  <a:pt x="7072246" y="4862445"/>
                </a:lnTo>
                <a:lnTo>
                  <a:pt x="7072246" y="4862318"/>
                </a:lnTo>
                <a:cubicBezTo>
                  <a:pt x="7115553" y="4804025"/>
                  <a:pt x="7160765" y="4745986"/>
                  <a:pt x="7206612" y="4689598"/>
                </a:cubicBezTo>
                <a:close/>
                <a:moveTo>
                  <a:pt x="7495918" y="4362447"/>
                </a:moveTo>
                <a:lnTo>
                  <a:pt x="7537320" y="4400801"/>
                </a:lnTo>
                <a:lnTo>
                  <a:pt x="7458199" y="4486272"/>
                </a:lnTo>
                <a:cubicBezTo>
                  <a:pt x="7435593" y="4510656"/>
                  <a:pt x="7412860" y="4535675"/>
                  <a:pt x="7390635" y="4560694"/>
                </a:cubicBezTo>
                <a:lnTo>
                  <a:pt x="7348471" y="4523102"/>
                </a:lnTo>
                <a:cubicBezTo>
                  <a:pt x="7370950" y="4497956"/>
                  <a:pt x="7393937" y="4472556"/>
                  <a:pt x="7416797" y="4447918"/>
                </a:cubicBezTo>
                <a:close/>
                <a:moveTo>
                  <a:pt x="0" y="4045454"/>
                </a:moveTo>
                <a:lnTo>
                  <a:pt x="3032761" y="6854440"/>
                </a:lnTo>
                <a:lnTo>
                  <a:pt x="2949575" y="6854440"/>
                </a:lnTo>
                <a:lnTo>
                  <a:pt x="0" y="4122416"/>
                </a:lnTo>
                <a:close/>
                <a:moveTo>
                  <a:pt x="7791527" y="4042930"/>
                </a:moveTo>
                <a:lnTo>
                  <a:pt x="7832994" y="4081328"/>
                </a:lnTo>
                <a:lnTo>
                  <a:pt x="7685181" y="4240952"/>
                </a:lnTo>
                <a:lnTo>
                  <a:pt x="7643714" y="4202553"/>
                </a:lnTo>
                <a:close/>
                <a:moveTo>
                  <a:pt x="9722080" y="3737470"/>
                </a:moveTo>
                <a:lnTo>
                  <a:pt x="9763547" y="3775868"/>
                </a:lnTo>
                <a:lnTo>
                  <a:pt x="9301987" y="4274308"/>
                </a:lnTo>
                <a:lnTo>
                  <a:pt x="9260520" y="4235909"/>
                </a:lnTo>
                <a:close/>
                <a:moveTo>
                  <a:pt x="8087167" y="3723708"/>
                </a:moveTo>
                <a:lnTo>
                  <a:pt x="8128634" y="3762106"/>
                </a:lnTo>
                <a:lnTo>
                  <a:pt x="7980821" y="3921730"/>
                </a:lnTo>
                <a:lnTo>
                  <a:pt x="7939354" y="3883331"/>
                </a:lnTo>
                <a:close/>
                <a:moveTo>
                  <a:pt x="8383127" y="3405214"/>
                </a:moveTo>
                <a:lnTo>
                  <a:pt x="8424587" y="3443620"/>
                </a:lnTo>
                <a:lnTo>
                  <a:pt x="8276746" y="3603218"/>
                </a:lnTo>
                <a:lnTo>
                  <a:pt x="8235286" y="3564812"/>
                </a:lnTo>
                <a:close/>
                <a:moveTo>
                  <a:pt x="8678475" y="3085125"/>
                </a:moveTo>
                <a:lnTo>
                  <a:pt x="8719942" y="3123523"/>
                </a:lnTo>
                <a:lnTo>
                  <a:pt x="8572129" y="3283148"/>
                </a:lnTo>
                <a:lnTo>
                  <a:pt x="8530662" y="3244749"/>
                </a:lnTo>
                <a:close/>
                <a:moveTo>
                  <a:pt x="8974242" y="2766031"/>
                </a:moveTo>
                <a:lnTo>
                  <a:pt x="9015709" y="2804430"/>
                </a:lnTo>
                <a:lnTo>
                  <a:pt x="8867896" y="2964053"/>
                </a:lnTo>
                <a:lnTo>
                  <a:pt x="8826429" y="2925655"/>
                </a:lnTo>
                <a:close/>
                <a:moveTo>
                  <a:pt x="12194537" y="2582926"/>
                </a:moveTo>
                <a:lnTo>
                  <a:pt x="12194537" y="2644011"/>
                </a:lnTo>
                <a:cubicBezTo>
                  <a:pt x="11711937" y="2840608"/>
                  <a:pt x="11274041" y="3142106"/>
                  <a:pt x="10909424" y="3535804"/>
                </a:cubicBezTo>
                <a:lnTo>
                  <a:pt x="9149966" y="5435470"/>
                </a:lnTo>
                <a:cubicBezTo>
                  <a:pt x="8767188" y="5848728"/>
                  <a:pt x="8491852" y="6334630"/>
                  <a:pt x="8336150" y="6859394"/>
                </a:cubicBezTo>
                <a:lnTo>
                  <a:pt x="8277222" y="6859394"/>
                </a:lnTo>
                <a:cubicBezTo>
                  <a:pt x="8434448" y="6320279"/>
                  <a:pt x="8715880" y="5821042"/>
                  <a:pt x="9108564" y="5397116"/>
                </a:cubicBezTo>
                <a:lnTo>
                  <a:pt x="10868022" y="3497450"/>
                </a:lnTo>
                <a:cubicBezTo>
                  <a:pt x="11243688" y="3091814"/>
                  <a:pt x="11695935" y="2782442"/>
                  <a:pt x="12194537" y="2582926"/>
                </a:cubicBezTo>
                <a:close/>
                <a:moveTo>
                  <a:pt x="9269789" y="2446722"/>
                </a:moveTo>
                <a:lnTo>
                  <a:pt x="9311256" y="2485121"/>
                </a:lnTo>
                <a:lnTo>
                  <a:pt x="9163443" y="2644745"/>
                </a:lnTo>
                <a:lnTo>
                  <a:pt x="9121976" y="2606346"/>
                </a:lnTo>
                <a:close/>
                <a:moveTo>
                  <a:pt x="9565463" y="2127542"/>
                </a:moveTo>
                <a:lnTo>
                  <a:pt x="9606930" y="2165940"/>
                </a:lnTo>
                <a:lnTo>
                  <a:pt x="9459117" y="2325564"/>
                </a:lnTo>
                <a:lnTo>
                  <a:pt x="9417650" y="2287166"/>
                </a:lnTo>
                <a:close/>
                <a:moveTo>
                  <a:pt x="9862563" y="1808731"/>
                </a:moveTo>
                <a:lnTo>
                  <a:pt x="9903202" y="1847974"/>
                </a:lnTo>
                <a:cubicBezTo>
                  <a:pt x="9880088" y="1872104"/>
                  <a:pt x="9856720" y="1896742"/>
                  <a:pt x="9833860" y="1921380"/>
                </a:cubicBezTo>
                <a:lnTo>
                  <a:pt x="9833860" y="1921253"/>
                </a:lnTo>
                <a:lnTo>
                  <a:pt x="9754993" y="2006343"/>
                </a:lnTo>
                <a:lnTo>
                  <a:pt x="9713591" y="1967989"/>
                </a:lnTo>
                <a:lnTo>
                  <a:pt x="9792458" y="1882899"/>
                </a:lnTo>
                <a:cubicBezTo>
                  <a:pt x="9815445" y="1858007"/>
                  <a:pt x="9839067" y="1833115"/>
                  <a:pt x="9862563" y="1808731"/>
                </a:cubicBezTo>
                <a:close/>
                <a:moveTo>
                  <a:pt x="10179681" y="1507614"/>
                </a:moveTo>
                <a:lnTo>
                  <a:pt x="10216765" y="1550286"/>
                </a:lnTo>
                <a:lnTo>
                  <a:pt x="10216638" y="1550286"/>
                </a:lnTo>
                <a:cubicBezTo>
                  <a:pt x="10162536" y="1597276"/>
                  <a:pt x="10108688" y="1646171"/>
                  <a:pt x="10056618" y="1695701"/>
                </a:cubicBezTo>
                <a:lnTo>
                  <a:pt x="10017756" y="1654807"/>
                </a:lnTo>
                <a:cubicBezTo>
                  <a:pt x="10070461" y="1604642"/>
                  <a:pt x="10124944" y="1555239"/>
                  <a:pt x="10179681" y="1507614"/>
                </a:cubicBezTo>
                <a:close/>
                <a:moveTo>
                  <a:pt x="10521946" y="1235707"/>
                </a:moveTo>
                <a:lnTo>
                  <a:pt x="10555093" y="1281427"/>
                </a:lnTo>
                <a:cubicBezTo>
                  <a:pt x="10497181" y="1323465"/>
                  <a:pt x="10439269" y="1367406"/>
                  <a:pt x="10383008" y="1412110"/>
                </a:cubicBezTo>
                <a:lnTo>
                  <a:pt x="10347829" y="1367914"/>
                </a:lnTo>
                <a:cubicBezTo>
                  <a:pt x="10404726" y="1322703"/>
                  <a:pt x="10463272" y="1278253"/>
                  <a:pt x="10521946" y="1235707"/>
                </a:cubicBezTo>
                <a:close/>
                <a:moveTo>
                  <a:pt x="10916027" y="1043428"/>
                </a:moveTo>
                <a:lnTo>
                  <a:pt x="10916027" y="1043555"/>
                </a:lnTo>
                <a:lnTo>
                  <a:pt x="10915972" y="1043463"/>
                </a:lnTo>
                <a:close/>
                <a:moveTo>
                  <a:pt x="10887071" y="995041"/>
                </a:moveTo>
                <a:lnTo>
                  <a:pt x="10915972" y="1043463"/>
                </a:lnTo>
                <a:lnTo>
                  <a:pt x="10732893" y="1158363"/>
                </a:lnTo>
                <a:lnTo>
                  <a:pt x="10701778" y="1111246"/>
                </a:lnTo>
                <a:cubicBezTo>
                  <a:pt x="10762484" y="1071368"/>
                  <a:pt x="10824841" y="1032252"/>
                  <a:pt x="10887071" y="995041"/>
                </a:cubicBezTo>
                <a:close/>
                <a:moveTo>
                  <a:pt x="11272135" y="787906"/>
                </a:moveTo>
                <a:lnTo>
                  <a:pt x="11296646" y="838833"/>
                </a:lnTo>
                <a:lnTo>
                  <a:pt x="11296773" y="838833"/>
                </a:lnTo>
                <a:cubicBezTo>
                  <a:pt x="11232130" y="869948"/>
                  <a:pt x="11167233" y="902968"/>
                  <a:pt x="11104114" y="937004"/>
                </a:cubicBezTo>
                <a:lnTo>
                  <a:pt x="11077317" y="887220"/>
                </a:lnTo>
                <a:cubicBezTo>
                  <a:pt x="11141198" y="852803"/>
                  <a:pt x="11206730" y="819402"/>
                  <a:pt x="11272135" y="787906"/>
                </a:cubicBezTo>
                <a:close/>
                <a:moveTo>
                  <a:pt x="11674218" y="615821"/>
                </a:moveTo>
                <a:lnTo>
                  <a:pt x="11694157" y="668653"/>
                </a:lnTo>
                <a:cubicBezTo>
                  <a:pt x="11626847" y="693926"/>
                  <a:pt x="11559410" y="721104"/>
                  <a:pt x="11493497" y="749298"/>
                </a:cubicBezTo>
                <a:lnTo>
                  <a:pt x="11471272" y="697355"/>
                </a:lnTo>
                <a:cubicBezTo>
                  <a:pt x="11537947" y="668907"/>
                  <a:pt x="11606146" y="641475"/>
                  <a:pt x="11674218" y="615821"/>
                </a:cubicBezTo>
                <a:close/>
                <a:moveTo>
                  <a:pt x="12090015" y="480057"/>
                </a:moveTo>
                <a:lnTo>
                  <a:pt x="12105128" y="534413"/>
                </a:lnTo>
                <a:cubicBezTo>
                  <a:pt x="12035913" y="553717"/>
                  <a:pt x="11966317" y="574799"/>
                  <a:pt x="11898118" y="597024"/>
                </a:cubicBezTo>
                <a:lnTo>
                  <a:pt x="11880592" y="543303"/>
                </a:lnTo>
                <a:cubicBezTo>
                  <a:pt x="11949553" y="520824"/>
                  <a:pt x="12020038" y="499488"/>
                  <a:pt x="12090015" y="480057"/>
                </a:cubicBezTo>
                <a:close/>
                <a:moveTo>
                  <a:pt x="1904492" y="0"/>
                </a:moveTo>
                <a:lnTo>
                  <a:pt x="1981454" y="127"/>
                </a:lnTo>
                <a:lnTo>
                  <a:pt x="2286" y="2136900"/>
                </a:lnTo>
                <a:lnTo>
                  <a:pt x="2413" y="2053590"/>
                </a:lnTo>
                <a:close/>
              </a:path>
            </a:pathLst>
          </a:custGeom>
          <a:solidFill>
            <a:srgbClr val="0F5298"/>
          </a:solidFill>
          <a:ln w="12700" cap="flat">
            <a:noFill/>
            <a:prstDash val="solid"/>
            <a:miter/>
          </a:ln>
        </p:spPr>
        <p:txBody>
          <a:bodyPr rtlCol="0" anchor="ctr"/>
          <a:lstStyle/>
          <a:p>
            <a:endParaRPr lang="da-DK"/>
          </a:p>
        </p:txBody>
      </p:sp>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B0415E5B-780F-E24A-8858-18AFA7CB9891}"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dirty="0"/>
              <a:t>Dette er sidefods tekst</a:t>
            </a:r>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 name="Undertitel 2">
            <a:extLst>
              <a:ext uri="{FF2B5EF4-FFF2-40B4-BE49-F238E27FC236}">
                <a16:creationId xmlns:a16="http://schemas.microsoft.com/office/drawing/2014/main" id="{32FF3156-AF2C-DA54-A4CA-67837C2208CF}"/>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4" name="Titel 1">
            <a:extLst>
              <a:ext uri="{FF2B5EF4-FFF2-40B4-BE49-F238E27FC236}">
                <a16:creationId xmlns:a16="http://schemas.microsoft.com/office/drawing/2014/main" id="{8BA8CC93-5D29-AB9B-FBD0-1A21D63C4206}"/>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9" name="Pladsholder til tekst 17">
            <a:extLst>
              <a:ext uri="{FF2B5EF4-FFF2-40B4-BE49-F238E27FC236}">
                <a16:creationId xmlns:a16="http://schemas.microsoft.com/office/drawing/2014/main" id="{6DDD41FD-121C-7330-0881-AB85CA34733A}"/>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10" name="Gruppe 9">
            <a:extLst>
              <a:ext uri="{FF2B5EF4-FFF2-40B4-BE49-F238E27FC236}">
                <a16:creationId xmlns:a16="http://schemas.microsoft.com/office/drawing/2014/main" id="{9E070BA6-AB46-50B2-3AE7-8714C57CA770}"/>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039BE988-F42D-3266-A028-6D84D7BF3E0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C6944F5-D772-DC88-B30A-234ADD67803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DB3A606-4FD0-EA02-9D10-2B88627BB80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3AC30F42-575B-4299-0358-8AEE2541142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CBB6F3E2-184B-FA57-533E-C14C25D554A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CB7B133-FFA8-86F9-94AD-A778423B3F8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BFEDF91-B14D-53D8-F0A1-465E2D913AB3}"/>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6042C4D-A265-14C7-0427-4498FD4665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E6CEA9DE-F111-88A8-69E3-A44A323303F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C0AC74C-FD5E-F257-7D3B-AAC60DC3C1A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44329B1-3B3B-AB67-ED15-892F561C53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5BDBDBC5-B763-3E35-7595-19880371E4C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B336186-B0C8-BBD3-D4B8-03E62858247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1C582FBA-4AF9-973A-5D18-C23904C96B0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8D350C3-1580-80A8-4B08-939219B05F2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6CF8326-3D7C-538A-6E4E-67EB1473536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694E3E2-42FE-2146-289C-E269AA0EDB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7178648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Forside m stort billede - mellem grafik - blå">
    <p:bg>
      <p:bgPr>
        <a:solidFill>
          <a:srgbClr val="C5E4F9"/>
        </a:solidFill>
        <a:effectLst/>
      </p:bgPr>
    </p:bg>
    <p:spTree>
      <p:nvGrpSpPr>
        <p:cNvPr id="1" name=""/>
        <p:cNvGrpSpPr/>
        <p:nvPr/>
      </p:nvGrpSpPr>
      <p:grpSpPr>
        <a:xfrm>
          <a:off x="0" y="0"/>
          <a:ext cx="0" cy="0"/>
          <a:chOff x="0" y="0"/>
          <a:chExt cx="0" cy="0"/>
        </a:xfrm>
      </p:grpSpPr>
      <p:sp>
        <p:nvSpPr>
          <p:cNvPr id="2" name="Kombinationstegning 1">
            <a:extLst>
              <a:ext uri="{FF2B5EF4-FFF2-40B4-BE49-F238E27FC236}">
                <a16:creationId xmlns:a16="http://schemas.microsoft.com/office/drawing/2014/main" id="{1CB20CDC-8B84-A1F4-2D10-D43BA114C9DE}"/>
              </a:ext>
            </a:extLst>
          </p:cNvPr>
          <p:cNvSpPr/>
          <p:nvPr userDrawn="1"/>
        </p:nvSpPr>
        <p:spPr>
          <a:xfrm>
            <a:off x="-5080" y="-6858"/>
            <a:ext cx="12181713" cy="6864731"/>
          </a:xfrm>
          <a:custGeom>
            <a:avLst/>
            <a:gdLst>
              <a:gd name="connsiteX0" fmla="*/ 11972671 w 12181713"/>
              <a:gd name="connsiteY0" fmla="*/ 6142609 h 6864731"/>
              <a:gd name="connsiteX1" fmla="*/ 12181713 w 12181713"/>
              <a:gd name="connsiteY1" fmla="*/ 6864731 h 6864731"/>
              <a:gd name="connsiteX2" fmla="*/ 10997057 w 12181713"/>
              <a:gd name="connsiteY2" fmla="*/ 6864731 h 6864731"/>
              <a:gd name="connsiteX3" fmla="*/ 10884281 w 12181713"/>
              <a:gd name="connsiteY3" fmla="*/ 6491986 h 6864731"/>
              <a:gd name="connsiteX4" fmla="*/ 11972544 w 12181713"/>
              <a:gd name="connsiteY4" fmla="*/ 6142736 h 6864731"/>
              <a:gd name="connsiteX5" fmla="*/ 9582072 w 12181713"/>
              <a:gd name="connsiteY5" fmla="*/ 1753298 h 6864731"/>
              <a:gd name="connsiteX6" fmla="*/ 10010329 w 12181713"/>
              <a:gd name="connsiteY6" fmla="*/ 2305224 h 6864731"/>
              <a:gd name="connsiteX7" fmla="*/ 11114913 w 12181713"/>
              <a:gd name="connsiteY7" fmla="*/ 4082160 h 6864731"/>
              <a:gd name="connsiteX8" fmla="*/ 10100056 w 12181713"/>
              <a:gd name="connsiteY8" fmla="*/ 4607940 h 6864731"/>
              <a:gd name="connsiteX9" fmla="*/ 8697595 w 12181713"/>
              <a:gd name="connsiteY9" fmla="*/ 2477134 h 6864731"/>
              <a:gd name="connsiteX10" fmla="*/ 9582023 w 12181713"/>
              <a:gd name="connsiteY10" fmla="*/ 1753234 h 6864731"/>
              <a:gd name="connsiteX11" fmla="*/ 9582150 w 12181713"/>
              <a:gd name="connsiteY11" fmla="*/ 1753234 h 6864731"/>
              <a:gd name="connsiteX12" fmla="*/ 9582072 w 12181713"/>
              <a:gd name="connsiteY12" fmla="*/ 1753298 h 6864731"/>
              <a:gd name="connsiteX13" fmla="*/ 0 w 12181713"/>
              <a:gd name="connsiteY13" fmla="*/ 1628647 h 6864731"/>
              <a:gd name="connsiteX14" fmla="*/ 1516254 w 12181713"/>
              <a:gd name="connsiteY14" fmla="*/ 2131821 h 6864731"/>
              <a:gd name="connsiteX15" fmla="*/ 1516126 w 12181713"/>
              <a:gd name="connsiteY15" fmla="*/ 2131695 h 6864731"/>
              <a:gd name="connsiteX16" fmla="*/ 4726178 w 12181713"/>
              <a:gd name="connsiteY16" fmla="*/ 4294123 h 6864731"/>
              <a:gd name="connsiteX17" fmla="*/ 6594221 w 12181713"/>
              <a:gd name="connsiteY17" fmla="*/ 6864730 h 6864731"/>
              <a:gd name="connsiteX18" fmla="*/ 5290439 w 12181713"/>
              <a:gd name="connsiteY18" fmla="*/ 6864730 h 6864731"/>
              <a:gd name="connsiteX19" fmla="*/ 3918332 w 12181713"/>
              <a:gd name="connsiteY19" fmla="*/ 5102732 h 6864731"/>
              <a:gd name="connsiteX20" fmla="*/ 1071246 w 12181713"/>
              <a:gd name="connsiteY20" fmla="*/ 3184651 h 6864731"/>
              <a:gd name="connsiteX21" fmla="*/ 0 w 12181713"/>
              <a:gd name="connsiteY21" fmla="*/ 2810129 h 6864731"/>
              <a:gd name="connsiteX22" fmla="*/ 5956553 w 12181713"/>
              <a:gd name="connsiteY22" fmla="*/ 0 h 6864731"/>
              <a:gd name="connsiteX23" fmla="*/ 5956681 w 12181713"/>
              <a:gd name="connsiteY23" fmla="*/ 0 h 6864731"/>
              <a:gd name="connsiteX24" fmla="*/ 7857870 w 12181713"/>
              <a:gd name="connsiteY24" fmla="*/ 0 h 6864731"/>
              <a:gd name="connsiteX25" fmla="*/ 8031098 w 12181713"/>
              <a:gd name="connsiteY25" fmla="*/ 148844 h 6864731"/>
              <a:gd name="connsiteX26" fmla="*/ 7277734 w 12181713"/>
              <a:gd name="connsiteY26" fmla="*/ 1008507 h 6864731"/>
              <a:gd name="connsiteX27" fmla="*/ 5956553 w 12181713"/>
              <a:gd name="connsiteY27" fmla="*/ 0 h 68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1">
                <a:moveTo>
                  <a:pt x="11972671" y="6142609"/>
                </a:moveTo>
                <a:cubicBezTo>
                  <a:pt x="12049125" y="6380988"/>
                  <a:pt x="12118721" y="6621907"/>
                  <a:pt x="12181713" y="6864731"/>
                </a:cubicBezTo>
                <a:lnTo>
                  <a:pt x="10997057" y="6864731"/>
                </a:lnTo>
                <a:cubicBezTo>
                  <a:pt x="10961370" y="6739890"/>
                  <a:pt x="10923905" y="6615557"/>
                  <a:pt x="10884281" y="6491986"/>
                </a:cubicBezTo>
                <a:lnTo>
                  <a:pt x="11972544" y="6142736"/>
                </a:lnTo>
                <a:close/>
                <a:moveTo>
                  <a:pt x="9582072" y="1753298"/>
                </a:moveTo>
                <a:lnTo>
                  <a:pt x="10010329" y="2305224"/>
                </a:lnTo>
                <a:cubicBezTo>
                  <a:pt x="10424279" y="2868318"/>
                  <a:pt x="10794492" y="3463702"/>
                  <a:pt x="11114913" y="4082160"/>
                </a:cubicBezTo>
                <a:lnTo>
                  <a:pt x="10100056" y="4607940"/>
                </a:lnTo>
                <a:cubicBezTo>
                  <a:pt x="9709277" y="3853687"/>
                  <a:pt x="9237345" y="3136645"/>
                  <a:pt x="8697595" y="2477134"/>
                </a:cubicBezTo>
                <a:close/>
                <a:moveTo>
                  <a:pt x="9582023" y="1753234"/>
                </a:moveTo>
                <a:lnTo>
                  <a:pt x="9582150" y="1753234"/>
                </a:lnTo>
                <a:lnTo>
                  <a:pt x="9582072" y="1753298"/>
                </a:lnTo>
                <a:close/>
                <a:moveTo>
                  <a:pt x="0" y="1628647"/>
                </a:moveTo>
                <a:cubicBezTo>
                  <a:pt x="516001" y="1755266"/>
                  <a:pt x="1022223" y="1923033"/>
                  <a:pt x="1516254" y="2131821"/>
                </a:cubicBezTo>
                <a:lnTo>
                  <a:pt x="1516126" y="2131695"/>
                </a:lnTo>
                <a:cubicBezTo>
                  <a:pt x="2718816" y="2639948"/>
                  <a:pt x="3798825" y="3367531"/>
                  <a:pt x="4726178" y="4294123"/>
                </a:cubicBezTo>
                <a:cubicBezTo>
                  <a:pt x="5486527" y="5053964"/>
                  <a:pt x="6112891" y="5916294"/>
                  <a:pt x="6594221" y="6864730"/>
                </a:cubicBezTo>
                <a:lnTo>
                  <a:pt x="5290439" y="6864730"/>
                </a:lnTo>
                <a:cubicBezTo>
                  <a:pt x="4910709" y="6225539"/>
                  <a:pt x="4451732" y="5635751"/>
                  <a:pt x="3918332" y="5102732"/>
                </a:cubicBezTo>
                <a:cubicBezTo>
                  <a:pt x="3095626" y="4280788"/>
                  <a:pt x="2137665" y="3635374"/>
                  <a:pt x="1071246" y="3184651"/>
                </a:cubicBezTo>
                <a:cubicBezTo>
                  <a:pt x="720852" y="3036570"/>
                  <a:pt x="363348" y="2911601"/>
                  <a:pt x="0" y="2810129"/>
                </a:cubicBezTo>
                <a:close/>
                <a:moveTo>
                  <a:pt x="5956553" y="0"/>
                </a:moveTo>
                <a:lnTo>
                  <a:pt x="5956681"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rgbClr val="0F5298"/>
          </a:solidFill>
          <a:ln w="12700" cap="flat">
            <a:noFill/>
            <a:prstDash val="solid"/>
            <a:miter/>
          </a:ln>
        </p:spPr>
        <p:txBody>
          <a:bodyPr rtlCol="0" anchor="ctr"/>
          <a:lstStyle/>
          <a:p>
            <a:endParaRPr lang="da-DK"/>
          </a:p>
        </p:txBody>
      </p:sp>
      <p:sp>
        <p:nvSpPr>
          <p:cNvPr id="7" name="Pladsholder til billede 12">
            <a:extLst>
              <a:ext uri="{FF2B5EF4-FFF2-40B4-BE49-F238E27FC236}">
                <a16:creationId xmlns:a16="http://schemas.microsoft.com/office/drawing/2014/main" id="{8BBAFE71-6390-1C61-FDAB-76104489AB8A}"/>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9DD1CEC6-0558-9A12-46ED-2F24835C7A28}"/>
              </a:ext>
            </a:extLst>
          </p:cNvPr>
          <p:cNvSpPr>
            <a:spLocks noGrp="1"/>
          </p:cNvSpPr>
          <p:nvPr>
            <p:ph type="dt" sz="half" idx="19"/>
          </p:nvPr>
        </p:nvSpPr>
        <p:spPr/>
        <p:txBody>
          <a:bodyPr/>
          <a:lstStyle>
            <a:lvl1pPr>
              <a:defRPr>
                <a:solidFill>
                  <a:schemeClr val="bg2"/>
                </a:solidFill>
              </a:defRPr>
            </a:lvl1pPr>
          </a:lstStyle>
          <a:p>
            <a:fld id="{F925B9A3-91B0-D246-9DF6-E6D48D9B7CDC}" type="datetime1">
              <a:rPr lang="da-DK" smtClean="0"/>
              <a:t>07-05-2024</a:t>
            </a:fld>
            <a:endParaRPr lang="da-DK" dirty="0"/>
          </a:p>
        </p:txBody>
      </p:sp>
      <p:sp>
        <p:nvSpPr>
          <p:cNvPr id="10" name="Pladsholder til sidefod 9">
            <a:extLst>
              <a:ext uri="{FF2B5EF4-FFF2-40B4-BE49-F238E27FC236}">
                <a16:creationId xmlns:a16="http://schemas.microsoft.com/office/drawing/2014/main" id="{DD61ABB8-76D6-04B6-8E7B-1EA76D3BB6C7}"/>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E931FC25-1963-B870-ECA7-3D2F1073D53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22539540-AC42-739B-F8CE-00A549263F9E}"/>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74548DC-AEBE-6371-8D8A-4EB885B4515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F940119-B6F3-5043-4C82-B50FD7F914A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0A5A04-EFCF-3CE1-45D1-5AC875E856D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E18FC7C-1B0E-B59C-3E22-3A4E01E4F6B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16467DC-174A-7575-0CDB-02E2A12957B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2B5D7FF0-041A-B837-B281-755122E3910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32EF1EA-FDB7-4C69-7805-EB6B47164BB0}"/>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C3597E27-4F7F-7CBE-7E7C-55F18486B2A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3A2F6FB-7C9B-6664-B55B-9DC64E70F24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1D9B632-ED2B-CADA-294B-3F6A35FB48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34D51EE-5CF2-1F45-8E8F-8836171A5D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A1D7893-47BB-DFAD-46B6-EE1E37DE73A4}"/>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1538608-68D6-45D2-A4DF-0F986CE33B2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C4883CC1-4116-34CF-5D69-D986BEA845A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52D3C31-71EE-65FF-3DB0-50555F4F086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CA9E8701-F7C9-2C06-EAA1-7CCFCE7AE95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B8AAEA7D-E80C-D1BD-E5E7-01192D4C561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93335320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Forside m stort billede - stor grafik - blå">
    <p:bg>
      <p:bgPr>
        <a:solidFill>
          <a:srgbClr val="C5E4F9"/>
        </a:solidFill>
        <a:effectLst/>
      </p:bgPr>
    </p:bg>
    <p:spTree>
      <p:nvGrpSpPr>
        <p:cNvPr id="1" name=""/>
        <p:cNvGrpSpPr/>
        <p:nvPr/>
      </p:nvGrpSpPr>
      <p:grpSpPr>
        <a:xfrm>
          <a:off x="0" y="0"/>
          <a:ext cx="0" cy="0"/>
          <a:chOff x="0" y="0"/>
          <a:chExt cx="0" cy="0"/>
        </a:xfrm>
      </p:grpSpPr>
      <p:sp>
        <p:nvSpPr>
          <p:cNvPr id="25" name="Grafik 3">
            <a:extLst>
              <a:ext uri="{FF2B5EF4-FFF2-40B4-BE49-F238E27FC236}">
                <a16:creationId xmlns:a16="http://schemas.microsoft.com/office/drawing/2014/main" id="{32F4FD5D-FA8C-600B-D131-BE239B16D17B}"/>
              </a:ext>
            </a:extLst>
          </p:cNvPr>
          <p:cNvSpPr/>
          <p:nvPr userDrawn="1"/>
        </p:nvSpPr>
        <p:spPr>
          <a:xfrm flipH="1" flipV="1">
            <a:off x="319532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rgbClr val="0F5298"/>
          </a:solidFill>
          <a:ln w="12700" cap="flat">
            <a:noFill/>
            <a:prstDash val="solid"/>
            <a:miter/>
          </a:ln>
        </p:spPr>
        <p:txBody>
          <a:bodyPr rtlCol="0" anchor="ctr"/>
          <a:lstStyle/>
          <a:p>
            <a:endParaRPr lang="da-DK"/>
          </a:p>
        </p:txBody>
      </p:sp>
      <p:pic>
        <p:nvPicPr>
          <p:cNvPr id="28" name="Grafik 27">
            <a:extLst>
              <a:ext uri="{FF2B5EF4-FFF2-40B4-BE49-F238E27FC236}">
                <a16:creationId xmlns:a16="http://schemas.microsoft.com/office/drawing/2014/main" id="{7842C88D-A7D5-A834-C90F-EC0053C0E7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0" cy="0"/>
          </a:xfrm>
          <a:prstGeom prst="rect">
            <a:avLst/>
          </a:prstGeom>
        </p:spPr>
      </p:pic>
      <p:sp>
        <p:nvSpPr>
          <p:cNvPr id="5" name="Pladsholder til billede 12">
            <a:extLst>
              <a:ext uri="{FF2B5EF4-FFF2-40B4-BE49-F238E27FC236}">
                <a16:creationId xmlns:a16="http://schemas.microsoft.com/office/drawing/2014/main" id="{48621738-C883-4877-C6ED-0AB1B494BC4B}"/>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3" name="Pladsholder til dato 32">
            <a:extLst>
              <a:ext uri="{FF2B5EF4-FFF2-40B4-BE49-F238E27FC236}">
                <a16:creationId xmlns:a16="http://schemas.microsoft.com/office/drawing/2014/main" id="{57EC933A-8423-1474-78BA-9CD502B9416A}"/>
              </a:ext>
            </a:extLst>
          </p:cNvPr>
          <p:cNvSpPr>
            <a:spLocks noGrp="1"/>
          </p:cNvSpPr>
          <p:nvPr>
            <p:ph type="dt" sz="half" idx="19"/>
          </p:nvPr>
        </p:nvSpPr>
        <p:spPr/>
        <p:txBody>
          <a:bodyPr/>
          <a:lstStyle>
            <a:lvl1pPr>
              <a:defRPr>
                <a:solidFill>
                  <a:schemeClr val="bg2"/>
                </a:solidFill>
              </a:defRPr>
            </a:lvl1pPr>
          </a:lstStyle>
          <a:p>
            <a:fld id="{3AB47999-D3A0-AE41-A93D-FE1E2A028BD7}" type="datetime1">
              <a:rPr lang="da-DK" smtClean="0"/>
              <a:t>07-05-2024</a:t>
            </a:fld>
            <a:endParaRPr lang="da-DK" dirty="0"/>
          </a:p>
        </p:txBody>
      </p:sp>
      <p:sp>
        <p:nvSpPr>
          <p:cNvPr id="34" name="Pladsholder til sidefod 33">
            <a:extLst>
              <a:ext uri="{FF2B5EF4-FFF2-40B4-BE49-F238E27FC236}">
                <a16:creationId xmlns:a16="http://schemas.microsoft.com/office/drawing/2014/main" id="{F5C058E1-D030-018B-1046-9C922651CA4D}"/>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5" name="Pladsholder til slidenummer 34">
            <a:extLst>
              <a:ext uri="{FF2B5EF4-FFF2-40B4-BE49-F238E27FC236}">
                <a16:creationId xmlns:a16="http://schemas.microsoft.com/office/drawing/2014/main" id="{1169EF69-9E18-3FBC-53BE-58A932F3E60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10B0B3B2-5D20-F192-8391-D4F9C47B55F7}"/>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AB6D589E-1D3D-2E1F-54AA-7D71E15F38C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03E7C29-C00A-CFEB-5FFC-4D3F889B1D1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0285620E-CC5E-498C-B216-BA5903D3AF7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E78A30AA-9031-8E0E-4353-E6E712EDF0E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58E2E149-9F53-1946-4233-8BCC1D487AE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D286F8B-81FB-36B1-40B8-04070155A25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87A491D3-CBFC-C15C-86B3-92800EAE38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3551709-13D3-C572-2FCA-E2DB5F343B7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4" name="Kombinationstegning 13">
              <a:extLst>
                <a:ext uri="{FF2B5EF4-FFF2-40B4-BE49-F238E27FC236}">
                  <a16:creationId xmlns:a16="http://schemas.microsoft.com/office/drawing/2014/main" id="{0D00E245-871F-87E5-0698-B385493CE960}"/>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412F049-F0D1-4DFE-6A11-FB7E57FCE05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16C9745-F852-56D9-3CD9-BF6F6F0400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1A154B0-D54C-54A9-DFCB-424793431D6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288BCF2-267C-3B5C-3347-A5F7180EC174}"/>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9C8C709C-5C92-C938-F57A-B8D68C5287B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2D6BE20-6931-CB55-3D1B-C76A2BC0EEB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3ED3E5A-779E-7C05-2060-8A4283EABA2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F437A0AE-47E0-EBBD-41ED-AAEDFDCA7FD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52658674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Video forside m stor grafik - blå">
    <p:bg>
      <p:bgPr>
        <a:solidFill>
          <a:schemeClr val="accent4"/>
        </a:solidFill>
        <a:effectLst/>
      </p:bgPr>
    </p:bg>
    <p:spTree>
      <p:nvGrpSpPr>
        <p:cNvPr id="1" name=""/>
        <p:cNvGrpSpPr/>
        <p:nvPr/>
      </p:nvGrpSpPr>
      <p:grpSpPr>
        <a:xfrm>
          <a:off x="0" y="0"/>
          <a:ext cx="0" cy="0"/>
          <a:chOff x="0" y="0"/>
          <a:chExt cx="0" cy="0"/>
        </a:xfrm>
      </p:grpSpPr>
      <p:sp>
        <p:nvSpPr>
          <p:cNvPr id="34" name="Pladsholder til medieklip 33">
            <a:extLst>
              <a:ext uri="{FF2B5EF4-FFF2-40B4-BE49-F238E27FC236}">
                <a16:creationId xmlns:a16="http://schemas.microsoft.com/office/drawing/2014/main" id="{B5A3C3AF-41FB-F3D9-E1A2-98E16D137815}"/>
              </a:ext>
            </a:extLst>
          </p:cNvPr>
          <p:cNvSpPr>
            <a:spLocks noGrp="1"/>
          </p:cNvSpPr>
          <p:nvPr>
            <p:ph type="media" sz="quarter" idx="24"/>
          </p:nvPr>
        </p:nvSpPr>
        <p:spPr>
          <a:xfrm>
            <a:off x="0" y="0"/>
            <a:ext cx="12192000" cy="6858000"/>
          </a:xfrm>
        </p:spPr>
        <p:txBody>
          <a:bodyPr anchor="ctr">
            <a:normAutofit/>
          </a:bodyPr>
          <a:lstStyle>
            <a:lvl1pPr marL="0" indent="0" algn="ctr">
              <a:buNone/>
              <a:defRPr sz="1000">
                <a:solidFill>
                  <a:schemeClr val="bg1"/>
                </a:solidFill>
              </a:defRPr>
            </a:lvl1pPr>
          </a:lstStyle>
          <a:p>
            <a:endParaRPr lang="da-DK"/>
          </a:p>
        </p:txBody>
      </p:sp>
      <p:sp>
        <p:nvSpPr>
          <p:cNvPr id="29" name="Pladsholder til tekst 15">
            <a:extLst>
              <a:ext uri="{FF2B5EF4-FFF2-40B4-BE49-F238E27FC236}">
                <a16:creationId xmlns:a16="http://schemas.microsoft.com/office/drawing/2014/main" id="{4ED1257A-A21B-1672-3D83-1A8083C222F5}"/>
              </a:ext>
            </a:extLst>
          </p:cNvPr>
          <p:cNvSpPr>
            <a:spLocks noGrp="1"/>
          </p:cNvSpPr>
          <p:nvPr>
            <p:ph type="body" sz="quarter" idx="23" hasCustomPrompt="1"/>
          </p:nvPr>
        </p:nvSpPr>
        <p:spPr>
          <a:xfrm flipH="1">
            <a:off x="-24000" y="0"/>
            <a:ext cx="12240000" cy="6858000"/>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BA9FFF43-2F7F-254B-85B7-4E645207E72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dirty="0"/>
              <a:t>Klik for at redigere titeltypografien i masteren</a:t>
            </a:r>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18" name="Pladsholder til tekst 15">
            <a:extLst>
              <a:ext uri="{FF2B5EF4-FFF2-40B4-BE49-F238E27FC236}">
                <a16:creationId xmlns:a16="http://schemas.microsoft.com/office/drawing/2014/main" id="{380D10B2-A413-54C4-0955-E92B7D1DD1B8}"/>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31399234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Forside lys blå - normal grafik">
    <p:bg>
      <p:bgPr>
        <a:solidFill>
          <a:srgbClr val="E8F4FD"/>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2F47D359-83A0-88CD-6CFD-86D02F9AB8F8}"/>
              </a:ext>
            </a:extLst>
          </p:cNvPr>
          <p:cNvSpPr/>
          <p:nvPr userDrawn="1"/>
        </p:nvSpPr>
        <p:spPr>
          <a:xfrm>
            <a:off x="5716" y="1"/>
            <a:ext cx="11797028" cy="6864857"/>
          </a:xfrm>
          <a:custGeom>
            <a:avLst/>
            <a:gdLst>
              <a:gd name="connsiteX0" fmla="*/ 7504048 w 11797028"/>
              <a:gd name="connsiteY0" fmla="*/ 6609459 h 6864857"/>
              <a:gd name="connsiteX1" fmla="*/ 7702549 w 11797028"/>
              <a:gd name="connsiteY1" fmla="*/ 6864856 h 6864857"/>
              <a:gd name="connsiteX2" fmla="*/ 7607552 w 11797028"/>
              <a:gd name="connsiteY2" fmla="*/ 6864856 h 6864857"/>
              <a:gd name="connsiteX3" fmla="*/ 7444612 w 11797028"/>
              <a:gd name="connsiteY3" fmla="*/ 6653528 h 6864857"/>
              <a:gd name="connsiteX4" fmla="*/ 7140066 w 11797028"/>
              <a:gd name="connsiteY4" fmla="*/ 6070979 h 6864857"/>
              <a:gd name="connsiteX5" fmla="*/ 7316088 w 11797028"/>
              <a:gd name="connsiteY5" fmla="*/ 6344283 h 6864857"/>
              <a:gd name="connsiteX6" fmla="*/ 7254747 w 11797028"/>
              <a:gd name="connsiteY6" fmla="*/ 6385685 h 6864857"/>
              <a:gd name="connsiteX7" fmla="*/ 7076947 w 11797028"/>
              <a:gd name="connsiteY7" fmla="*/ 6109587 h 6864857"/>
              <a:gd name="connsiteX8" fmla="*/ 6825359 w 11797028"/>
              <a:gd name="connsiteY8" fmla="*/ 5501893 h 6864857"/>
              <a:gd name="connsiteX9" fmla="*/ 6976363 w 11797028"/>
              <a:gd name="connsiteY9" fmla="*/ 5789929 h 6864857"/>
              <a:gd name="connsiteX10" fmla="*/ 6911592 w 11797028"/>
              <a:gd name="connsiteY10" fmla="*/ 5825743 h 6864857"/>
              <a:gd name="connsiteX11" fmla="*/ 6759065 w 11797028"/>
              <a:gd name="connsiteY11" fmla="*/ 5534786 h 6864857"/>
              <a:gd name="connsiteX12" fmla="*/ 6562470 w 11797028"/>
              <a:gd name="connsiteY12" fmla="*/ 4907152 h 6864857"/>
              <a:gd name="connsiteX13" fmla="*/ 6687311 w 11797028"/>
              <a:gd name="connsiteY13" fmla="*/ 5207507 h 6864857"/>
              <a:gd name="connsiteX14" fmla="*/ 6619620 w 11797028"/>
              <a:gd name="connsiteY14" fmla="*/ 5237479 h 6864857"/>
              <a:gd name="connsiteX15" fmla="*/ 6619620 w 11797028"/>
              <a:gd name="connsiteY15" fmla="*/ 5237352 h 6864857"/>
              <a:gd name="connsiteX16" fmla="*/ 6493509 w 11797028"/>
              <a:gd name="connsiteY16" fmla="*/ 4934076 h 6864857"/>
              <a:gd name="connsiteX17" fmla="*/ 6353300 w 11797028"/>
              <a:gd name="connsiteY17" fmla="*/ 4291328 h 6864857"/>
              <a:gd name="connsiteX18" fmla="*/ 6451090 w 11797028"/>
              <a:gd name="connsiteY18" fmla="*/ 4601589 h 6864857"/>
              <a:gd name="connsiteX19" fmla="*/ 6380986 w 11797028"/>
              <a:gd name="connsiteY19" fmla="*/ 4625465 h 6864857"/>
              <a:gd name="connsiteX20" fmla="*/ 6282180 w 11797028"/>
              <a:gd name="connsiteY20" fmla="*/ 4312156 h 6864857"/>
              <a:gd name="connsiteX21" fmla="*/ 6282180 w 11797028"/>
              <a:gd name="connsiteY21" fmla="*/ 4312029 h 6864857"/>
              <a:gd name="connsiteX22" fmla="*/ 6199123 w 11797028"/>
              <a:gd name="connsiteY22" fmla="*/ 3659631 h 6864857"/>
              <a:gd name="connsiteX23" fmla="*/ 6269227 w 11797028"/>
              <a:gd name="connsiteY23" fmla="*/ 3977258 h 6864857"/>
              <a:gd name="connsiteX24" fmla="*/ 6269100 w 11797028"/>
              <a:gd name="connsiteY24" fmla="*/ 3977258 h 6864857"/>
              <a:gd name="connsiteX25" fmla="*/ 6197218 w 11797028"/>
              <a:gd name="connsiteY25" fmla="*/ 3994784 h 6864857"/>
              <a:gd name="connsiteX26" fmla="*/ 6126479 w 11797028"/>
              <a:gd name="connsiteY26" fmla="*/ 3673982 h 6864857"/>
              <a:gd name="connsiteX27" fmla="*/ 6101206 w 11797028"/>
              <a:gd name="connsiteY27" fmla="*/ 3016503 h 6864857"/>
              <a:gd name="connsiteX28" fmla="*/ 6143116 w 11797028"/>
              <a:gd name="connsiteY28" fmla="*/ 3339083 h 6864857"/>
              <a:gd name="connsiteX29" fmla="*/ 6069964 w 11797028"/>
              <a:gd name="connsiteY29" fmla="*/ 3350259 h 6864857"/>
              <a:gd name="connsiteX30" fmla="*/ 6027673 w 11797028"/>
              <a:gd name="connsiteY30" fmla="*/ 3024377 h 6864857"/>
              <a:gd name="connsiteX31" fmla="*/ 6073520 w 11797028"/>
              <a:gd name="connsiteY31" fmla="*/ 2692271 h 6864857"/>
              <a:gd name="connsiteX32" fmla="*/ 6073520 w 11797028"/>
              <a:gd name="connsiteY32" fmla="*/ 2692398 h 6864857"/>
              <a:gd name="connsiteX33" fmla="*/ 6073515 w 11797028"/>
              <a:gd name="connsiteY33" fmla="*/ 2692272 h 6864857"/>
              <a:gd name="connsiteX34" fmla="*/ 6060058 w 11797028"/>
              <a:gd name="connsiteY34" fmla="*/ 2367278 h 6864857"/>
              <a:gd name="connsiteX35" fmla="*/ 6073515 w 11797028"/>
              <a:gd name="connsiteY35" fmla="*/ 2692272 h 6864857"/>
              <a:gd name="connsiteX36" fmla="*/ 5999606 w 11797028"/>
              <a:gd name="connsiteY36" fmla="*/ 2696971 h 6864857"/>
              <a:gd name="connsiteX37" fmla="*/ 5986017 w 11797028"/>
              <a:gd name="connsiteY37" fmla="*/ 2368675 h 6864857"/>
              <a:gd name="connsiteX38" fmla="*/ 6002399 w 11797028"/>
              <a:gd name="connsiteY38" fmla="*/ 1711831 h 6864857"/>
              <a:gd name="connsiteX39" fmla="*/ 6076186 w 11797028"/>
              <a:gd name="connsiteY39" fmla="*/ 1716911 h 6864857"/>
              <a:gd name="connsiteX40" fmla="*/ 6061073 w 11797028"/>
              <a:gd name="connsiteY40" fmla="*/ 2041905 h 6864857"/>
              <a:gd name="connsiteX41" fmla="*/ 5987032 w 11797028"/>
              <a:gd name="connsiteY41" fmla="*/ 2040127 h 6864857"/>
              <a:gd name="connsiteX42" fmla="*/ 6002399 w 11797028"/>
              <a:gd name="connsiteY42" fmla="*/ 1711831 h 6864857"/>
              <a:gd name="connsiteX43" fmla="*/ 6076187 w 11797028"/>
              <a:gd name="connsiteY43" fmla="*/ 1058925 h 6864857"/>
              <a:gd name="connsiteX44" fmla="*/ 6149339 w 11797028"/>
              <a:gd name="connsiteY44" fmla="*/ 1070482 h 6864857"/>
              <a:gd name="connsiteX45" fmla="*/ 6149212 w 11797028"/>
              <a:gd name="connsiteY45" fmla="*/ 1070482 h 6864857"/>
              <a:gd name="connsiteX46" fmla="*/ 6105524 w 11797028"/>
              <a:gd name="connsiteY46" fmla="*/ 1392935 h 6864857"/>
              <a:gd name="connsiteX47" fmla="*/ 6031991 w 11797028"/>
              <a:gd name="connsiteY47" fmla="*/ 1384553 h 6864857"/>
              <a:gd name="connsiteX48" fmla="*/ 6076187 w 11797028"/>
              <a:gd name="connsiteY48" fmla="*/ 1058925 h 6864857"/>
              <a:gd name="connsiteX49" fmla="*/ 6207378 w 11797028"/>
              <a:gd name="connsiteY49" fmla="*/ 415035 h 6864857"/>
              <a:gd name="connsiteX50" fmla="*/ 6207505 w 11797028"/>
              <a:gd name="connsiteY50" fmla="*/ 415035 h 6864857"/>
              <a:gd name="connsiteX51" fmla="*/ 6279260 w 11797028"/>
              <a:gd name="connsiteY51" fmla="*/ 433069 h 6864857"/>
              <a:gd name="connsiteX52" fmla="*/ 6207251 w 11797028"/>
              <a:gd name="connsiteY52" fmla="*/ 750315 h 6864857"/>
              <a:gd name="connsiteX53" fmla="*/ 6134734 w 11797028"/>
              <a:gd name="connsiteY53" fmla="*/ 735584 h 6864857"/>
              <a:gd name="connsiteX54" fmla="*/ 6207378 w 11797028"/>
              <a:gd name="connsiteY54" fmla="*/ 415035 h 6864857"/>
              <a:gd name="connsiteX55" fmla="*/ 9398506 w 11797028"/>
              <a:gd name="connsiteY55" fmla="*/ 0 h 6864857"/>
              <a:gd name="connsiteX56" fmla="*/ 9478135 w 11797028"/>
              <a:gd name="connsiteY56" fmla="*/ 0 h 6864857"/>
              <a:gd name="connsiteX57" fmla="*/ 9399649 w 11797028"/>
              <a:gd name="connsiteY57" fmla="*/ 210820 h 6864857"/>
              <a:gd name="connsiteX58" fmla="*/ 9103231 w 11797028"/>
              <a:gd name="connsiteY58" fmla="*/ 2275840 h 6864857"/>
              <a:gd name="connsiteX59" fmla="*/ 9602722 w 11797028"/>
              <a:gd name="connsiteY59" fmla="*/ 4301362 h 6864857"/>
              <a:gd name="connsiteX60" fmla="*/ 10885930 w 11797028"/>
              <a:gd name="connsiteY60" fmla="*/ 6039992 h 6864857"/>
              <a:gd name="connsiteX61" fmla="*/ 11797028 w 11797028"/>
              <a:gd name="connsiteY61" fmla="*/ 6864857 h 6864857"/>
              <a:gd name="connsiteX62" fmla="*/ 11686792 w 11797028"/>
              <a:gd name="connsiteY62" fmla="*/ 6864857 h 6864857"/>
              <a:gd name="connsiteX63" fmla="*/ 10836273 w 11797028"/>
              <a:gd name="connsiteY63" fmla="*/ 6094856 h 6864857"/>
              <a:gd name="connsiteX64" fmla="*/ 9535539 w 11797028"/>
              <a:gd name="connsiteY64" fmla="*/ 4332477 h 6864857"/>
              <a:gd name="connsiteX65" fmla="*/ 9029190 w 11797028"/>
              <a:gd name="connsiteY65" fmla="*/ 2279523 h 6864857"/>
              <a:gd name="connsiteX66" fmla="*/ 9329672 w 11797028"/>
              <a:gd name="connsiteY66" fmla="*/ 186436 h 6864857"/>
              <a:gd name="connsiteX67" fmla="*/ 9398506 w 11797028"/>
              <a:gd name="connsiteY67" fmla="*/ 0 h 6864857"/>
              <a:gd name="connsiteX68" fmla="*/ 5706108 w 11797028"/>
              <a:gd name="connsiteY68" fmla="*/ 0 h 6864857"/>
              <a:gd name="connsiteX69" fmla="*/ 5805930 w 11797028"/>
              <a:gd name="connsiteY69" fmla="*/ 0 h 6864857"/>
              <a:gd name="connsiteX70" fmla="*/ 0 w 11797028"/>
              <a:gd name="connsiteY70" fmla="*/ 6412864 h 6864857"/>
              <a:gd name="connsiteX71" fmla="*/ 0 w 11797028"/>
              <a:gd name="connsiteY71" fmla="*/ 6302628 h 6864857"/>
              <a:gd name="connsiteX72" fmla="*/ 6324217 w 11797028"/>
              <a:gd name="connsiteY72" fmla="*/ 0 h 6864857"/>
              <a:gd name="connsiteX73" fmla="*/ 6401814 w 11797028"/>
              <a:gd name="connsiteY73" fmla="*/ 0 h 6864857"/>
              <a:gd name="connsiteX74" fmla="*/ 6365111 w 11797028"/>
              <a:gd name="connsiteY74" fmla="*/ 119253 h 6864857"/>
              <a:gd name="connsiteX75" fmla="*/ 6365111 w 11797028"/>
              <a:gd name="connsiteY75" fmla="*/ 119126 h 6864857"/>
              <a:gd name="connsiteX76" fmla="*/ 6294118 w 11797028"/>
              <a:gd name="connsiteY76" fmla="*/ 98044 h 6864857"/>
              <a:gd name="connsiteX77" fmla="*/ 6324217 w 11797028"/>
              <a:gd name="connsiteY77" fmla="*/ 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797028" h="6864857">
                <a:moveTo>
                  <a:pt x="7504048" y="6609459"/>
                </a:moveTo>
                <a:cubicBezTo>
                  <a:pt x="7567929" y="6695565"/>
                  <a:pt x="7634731" y="6781544"/>
                  <a:pt x="7702549" y="6864856"/>
                </a:cubicBezTo>
                <a:lnTo>
                  <a:pt x="7607552" y="6864856"/>
                </a:lnTo>
                <a:cubicBezTo>
                  <a:pt x="7552054" y="6795387"/>
                  <a:pt x="7497317" y="6724521"/>
                  <a:pt x="7444612" y="6653528"/>
                </a:cubicBezTo>
                <a:close/>
                <a:moveTo>
                  <a:pt x="7140066" y="6070979"/>
                </a:moveTo>
                <a:cubicBezTo>
                  <a:pt x="7196454" y="6162927"/>
                  <a:pt x="7255636" y="6254875"/>
                  <a:pt x="7316088" y="6344283"/>
                </a:cubicBezTo>
                <a:lnTo>
                  <a:pt x="7254747" y="6385685"/>
                </a:lnTo>
                <a:cubicBezTo>
                  <a:pt x="7193660" y="6295388"/>
                  <a:pt x="7133843" y="6202424"/>
                  <a:pt x="7076947" y="6109587"/>
                </a:cubicBezTo>
                <a:close/>
                <a:moveTo>
                  <a:pt x="6825359" y="5501893"/>
                </a:moveTo>
                <a:cubicBezTo>
                  <a:pt x="6873239" y="5598540"/>
                  <a:pt x="6924165" y="5695441"/>
                  <a:pt x="6976363" y="5789929"/>
                </a:cubicBezTo>
                <a:lnTo>
                  <a:pt x="6911592" y="5825743"/>
                </a:lnTo>
                <a:cubicBezTo>
                  <a:pt x="6858888" y="5730239"/>
                  <a:pt x="6807579" y="5632449"/>
                  <a:pt x="6759065" y="5534786"/>
                </a:cubicBezTo>
                <a:close/>
                <a:moveTo>
                  <a:pt x="6562470" y="4907152"/>
                </a:moveTo>
                <a:cubicBezTo>
                  <a:pt x="6601713" y="5007863"/>
                  <a:pt x="6643750" y="5108828"/>
                  <a:pt x="6687311" y="5207507"/>
                </a:cubicBezTo>
                <a:lnTo>
                  <a:pt x="6619620" y="5237479"/>
                </a:lnTo>
                <a:lnTo>
                  <a:pt x="6619620" y="5237352"/>
                </a:lnTo>
                <a:cubicBezTo>
                  <a:pt x="6575551" y="5137784"/>
                  <a:pt x="6533133" y="5035676"/>
                  <a:pt x="6493509" y="4934076"/>
                </a:cubicBezTo>
                <a:close/>
                <a:moveTo>
                  <a:pt x="6353300" y="4291328"/>
                </a:moveTo>
                <a:cubicBezTo>
                  <a:pt x="6383526" y="4395087"/>
                  <a:pt x="6416419" y="4499481"/>
                  <a:pt x="6451090" y="4601589"/>
                </a:cubicBezTo>
                <a:lnTo>
                  <a:pt x="6380986" y="4625465"/>
                </a:lnTo>
                <a:cubicBezTo>
                  <a:pt x="6345934" y="4522341"/>
                  <a:pt x="6312660" y="4416931"/>
                  <a:pt x="6282180" y="4312156"/>
                </a:cubicBezTo>
                <a:lnTo>
                  <a:pt x="6282180" y="4312029"/>
                </a:lnTo>
                <a:close/>
                <a:moveTo>
                  <a:pt x="6199123" y="3659631"/>
                </a:moveTo>
                <a:cubicBezTo>
                  <a:pt x="6220078" y="3765549"/>
                  <a:pt x="6243700" y="3872483"/>
                  <a:pt x="6269227" y="3977258"/>
                </a:cubicBezTo>
                <a:lnTo>
                  <a:pt x="6269100" y="3977258"/>
                </a:lnTo>
                <a:lnTo>
                  <a:pt x="6197218" y="3994784"/>
                </a:lnTo>
                <a:cubicBezTo>
                  <a:pt x="6171437" y="3888993"/>
                  <a:pt x="6147688" y="3781043"/>
                  <a:pt x="6126479" y="3673982"/>
                </a:cubicBezTo>
                <a:close/>
                <a:moveTo>
                  <a:pt x="6101206" y="3016503"/>
                </a:moveTo>
                <a:cubicBezTo>
                  <a:pt x="6112763" y="3123691"/>
                  <a:pt x="6126860" y="3232276"/>
                  <a:pt x="6143116" y="3339083"/>
                </a:cubicBezTo>
                <a:lnTo>
                  <a:pt x="6069964" y="3350259"/>
                </a:lnTo>
                <a:cubicBezTo>
                  <a:pt x="6053581" y="3242309"/>
                  <a:pt x="6039357" y="3132708"/>
                  <a:pt x="6027673" y="3024377"/>
                </a:cubicBezTo>
                <a:close/>
                <a:moveTo>
                  <a:pt x="6073520" y="2692271"/>
                </a:moveTo>
                <a:lnTo>
                  <a:pt x="6073520" y="2692398"/>
                </a:lnTo>
                <a:lnTo>
                  <a:pt x="6073515" y="2692272"/>
                </a:lnTo>
                <a:close/>
                <a:moveTo>
                  <a:pt x="6060058" y="2367278"/>
                </a:moveTo>
                <a:lnTo>
                  <a:pt x="6073515" y="2692272"/>
                </a:lnTo>
                <a:lnTo>
                  <a:pt x="5999606" y="2696971"/>
                </a:lnTo>
                <a:cubicBezTo>
                  <a:pt x="5992748" y="2588131"/>
                  <a:pt x="5988176" y="2477641"/>
                  <a:pt x="5986017" y="2368675"/>
                </a:cubicBezTo>
                <a:close/>
                <a:moveTo>
                  <a:pt x="6002399" y="1711831"/>
                </a:moveTo>
                <a:lnTo>
                  <a:pt x="6076186" y="1716911"/>
                </a:lnTo>
                <a:cubicBezTo>
                  <a:pt x="6068820" y="1824735"/>
                  <a:pt x="6063740" y="1934082"/>
                  <a:pt x="6061073" y="2041905"/>
                </a:cubicBezTo>
                <a:lnTo>
                  <a:pt x="5987032" y="2040127"/>
                </a:lnTo>
                <a:cubicBezTo>
                  <a:pt x="5989699" y="1931160"/>
                  <a:pt x="5994906" y="1820671"/>
                  <a:pt x="6002399" y="1711831"/>
                </a:cubicBezTo>
                <a:close/>
                <a:moveTo>
                  <a:pt x="6076187" y="1058925"/>
                </a:moveTo>
                <a:lnTo>
                  <a:pt x="6149339" y="1070482"/>
                </a:lnTo>
                <a:lnTo>
                  <a:pt x="6149212" y="1070482"/>
                </a:lnTo>
                <a:cubicBezTo>
                  <a:pt x="6132448" y="1177035"/>
                  <a:pt x="6117716" y="1285620"/>
                  <a:pt x="6105524" y="1392935"/>
                </a:cubicBezTo>
                <a:lnTo>
                  <a:pt x="6031991" y="1384553"/>
                </a:lnTo>
                <a:cubicBezTo>
                  <a:pt x="6044310" y="1276095"/>
                  <a:pt x="6059169" y="1166621"/>
                  <a:pt x="6076187" y="1058925"/>
                </a:cubicBezTo>
                <a:close/>
                <a:moveTo>
                  <a:pt x="6207378" y="415035"/>
                </a:moveTo>
                <a:lnTo>
                  <a:pt x="6207505" y="415035"/>
                </a:lnTo>
                <a:lnTo>
                  <a:pt x="6279260" y="433069"/>
                </a:lnTo>
                <a:cubicBezTo>
                  <a:pt x="6252971" y="537718"/>
                  <a:pt x="6228841" y="644398"/>
                  <a:pt x="6207251" y="750315"/>
                </a:cubicBezTo>
                <a:lnTo>
                  <a:pt x="6134734" y="735584"/>
                </a:lnTo>
                <a:cubicBezTo>
                  <a:pt x="6156451" y="628650"/>
                  <a:pt x="6180962" y="520700"/>
                  <a:pt x="6207378" y="415035"/>
                </a:cubicBezTo>
                <a:close/>
                <a:moveTo>
                  <a:pt x="9398506" y="0"/>
                </a:moveTo>
                <a:lnTo>
                  <a:pt x="9478135" y="0"/>
                </a:lnTo>
                <a:cubicBezTo>
                  <a:pt x="9450576" y="69596"/>
                  <a:pt x="9424414" y="139827"/>
                  <a:pt x="9399649" y="210820"/>
                </a:cubicBezTo>
                <a:cubicBezTo>
                  <a:pt x="9167874" y="875157"/>
                  <a:pt x="9068179" y="1569848"/>
                  <a:pt x="9103231" y="2275840"/>
                </a:cubicBezTo>
                <a:cubicBezTo>
                  <a:pt x="9138283" y="2981833"/>
                  <a:pt x="9306304" y="3663314"/>
                  <a:pt x="9602722" y="4301362"/>
                </a:cubicBezTo>
                <a:cubicBezTo>
                  <a:pt x="9909554" y="4961889"/>
                  <a:pt x="10341354" y="5546978"/>
                  <a:pt x="10885930" y="6039992"/>
                </a:cubicBezTo>
                <a:lnTo>
                  <a:pt x="11797028" y="6864857"/>
                </a:lnTo>
                <a:lnTo>
                  <a:pt x="11686792" y="6864857"/>
                </a:lnTo>
                <a:lnTo>
                  <a:pt x="10836273" y="6094856"/>
                </a:lnTo>
                <a:cubicBezTo>
                  <a:pt x="10284204" y="5595111"/>
                  <a:pt x="9846562" y="5002148"/>
                  <a:pt x="9535539" y="4332477"/>
                </a:cubicBezTo>
                <a:cubicBezTo>
                  <a:pt x="9235057" y="3685793"/>
                  <a:pt x="9064750" y="2995041"/>
                  <a:pt x="9029190" y="2279523"/>
                </a:cubicBezTo>
                <a:cubicBezTo>
                  <a:pt x="8993757" y="1564005"/>
                  <a:pt x="9094722" y="859790"/>
                  <a:pt x="9329672" y="186436"/>
                </a:cubicBezTo>
                <a:cubicBezTo>
                  <a:pt x="9351516" y="123825"/>
                  <a:pt x="9374503" y="61595"/>
                  <a:pt x="9398506" y="0"/>
                </a:cubicBezTo>
                <a:close/>
                <a:moveTo>
                  <a:pt x="5706108" y="0"/>
                </a:moveTo>
                <a:lnTo>
                  <a:pt x="5805930" y="0"/>
                </a:lnTo>
                <a:lnTo>
                  <a:pt x="0" y="6412864"/>
                </a:lnTo>
                <a:lnTo>
                  <a:pt x="0" y="6302628"/>
                </a:lnTo>
                <a:close/>
                <a:moveTo>
                  <a:pt x="6324217" y="0"/>
                </a:moveTo>
                <a:lnTo>
                  <a:pt x="6401814" y="0"/>
                </a:lnTo>
                <a:cubicBezTo>
                  <a:pt x="6389241" y="39751"/>
                  <a:pt x="6376922" y="79502"/>
                  <a:pt x="6365111" y="119253"/>
                </a:cubicBezTo>
                <a:lnTo>
                  <a:pt x="6365111" y="119126"/>
                </a:lnTo>
                <a:lnTo>
                  <a:pt x="6294118" y="98044"/>
                </a:lnTo>
                <a:cubicBezTo>
                  <a:pt x="6303897" y="65405"/>
                  <a:pt x="6313930" y="32639"/>
                  <a:pt x="6324217" y="0"/>
                </a:cubicBezTo>
                <a:close/>
              </a:path>
            </a:pathLst>
          </a:custGeom>
          <a:solidFill>
            <a:schemeClr val="accent5"/>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3" name="Pladsholder til dato 42">
            <a:extLst>
              <a:ext uri="{FF2B5EF4-FFF2-40B4-BE49-F238E27FC236}">
                <a16:creationId xmlns:a16="http://schemas.microsoft.com/office/drawing/2014/main" id="{C4238F40-51BE-5FB2-85EF-63CEAD079EA7}"/>
              </a:ext>
            </a:extLst>
          </p:cNvPr>
          <p:cNvSpPr>
            <a:spLocks noGrp="1"/>
          </p:cNvSpPr>
          <p:nvPr>
            <p:ph type="dt" sz="half" idx="11"/>
          </p:nvPr>
        </p:nvSpPr>
        <p:spPr/>
        <p:txBody>
          <a:bodyPr/>
          <a:lstStyle>
            <a:lvl1pPr>
              <a:defRPr>
                <a:solidFill>
                  <a:schemeClr val="tx2"/>
                </a:solidFill>
              </a:defRPr>
            </a:lvl1pPr>
          </a:lstStyle>
          <a:p>
            <a:fld id="{8CF98A39-B4D4-C346-ADFA-7C9331612B0A}" type="datetime1">
              <a:rPr lang="da-DK" smtClean="0"/>
              <a:t>07-05-2024</a:t>
            </a:fld>
            <a:endParaRPr lang="da-DK" dirty="0"/>
          </a:p>
        </p:txBody>
      </p:sp>
      <p:sp>
        <p:nvSpPr>
          <p:cNvPr id="44" name="Pladsholder til sidefod 43">
            <a:extLst>
              <a:ext uri="{FF2B5EF4-FFF2-40B4-BE49-F238E27FC236}">
                <a16:creationId xmlns:a16="http://schemas.microsoft.com/office/drawing/2014/main" id="{2043579F-F6EE-6098-80D6-F66C2AC8826B}"/>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45" name="Pladsholder til slidenummer 44">
            <a:extLst>
              <a:ext uri="{FF2B5EF4-FFF2-40B4-BE49-F238E27FC236}">
                <a16:creationId xmlns:a16="http://schemas.microsoft.com/office/drawing/2014/main" id="{D968B7B2-7EF0-4841-689D-845B9DEFDE6A}"/>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C9A9CBE-C6A5-A657-7DFD-9043D83E39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C4659FAD-F0AC-517A-5CCA-0545EDD7630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571218D3-8F84-B66D-42D9-090B80B5C91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D8A2C2CC-653F-8459-6792-C079D5AE8F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4D4E1482-82A1-EC33-6A8E-BA13FCF1E80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0C5F0A78-7ABC-4394-4E39-6436092F77A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7C41F908-382E-FC4D-58AA-4854CD5150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0F6C42E-06FB-39A0-41DA-0D0034D7C1C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C0D327E9-7018-6BBF-3411-50913D6DA2E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E6B43F57-9E9F-DAE1-5457-BFAA6423BD64}"/>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4BDEA85-441B-0207-42C1-DE0B56C70CD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C2477B2A-9647-F8C3-7267-306BFB7DC99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0005811-58B9-1706-A1E3-98274D59DF2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93B26333-575C-4C0E-3E49-ADCE1D91B70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359A8DFA-E636-74BC-0AAA-7CEB2567073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697A14C3-3DC2-D2EC-08E9-282E472B033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65EB15DF-B566-49F9-F632-C2464A692B4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B44E24B8-E1DB-D65B-E1C2-CB75C0BAE4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3413556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Forside lys blå - mellem grafik">
    <p:bg>
      <p:bgPr>
        <a:solidFill>
          <a:srgbClr val="E8F4FD"/>
        </a:solidFill>
        <a:effectLst/>
      </p:bgPr>
    </p:bg>
    <p:spTree>
      <p:nvGrpSpPr>
        <p:cNvPr id="1" name=""/>
        <p:cNvGrpSpPr/>
        <p:nvPr/>
      </p:nvGrpSpPr>
      <p:grpSpPr>
        <a:xfrm>
          <a:off x="0" y="0"/>
          <a:ext cx="0" cy="0"/>
          <a:chOff x="0" y="0"/>
          <a:chExt cx="0" cy="0"/>
        </a:xfrm>
      </p:grpSpPr>
      <p:sp>
        <p:nvSpPr>
          <p:cNvPr id="6" name="Kombinationstegning 5">
            <a:extLst>
              <a:ext uri="{FF2B5EF4-FFF2-40B4-BE49-F238E27FC236}">
                <a16:creationId xmlns:a16="http://schemas.microsoft.com/office/drawing/2014/main" id="{1FC06479-FB70-80F8-5E48-B7FEFBB48D82}"/>
              </a:ext>
            </a:extLst>
          </p:cNvPr>
          <p:cNvSpPr/>
          <p:nvPr userDrawn="1"/>
        </p:nvSpPr>
        <p:spPr>
          <a:xfrm flipH="1">
            <a:off x="1496188" y="-6858"/>
            <a:ext cx="10695812" cy="6864858"/>
          </a:xfrm>
          <a:custGeom>
            <a:avLst/>
            <a:gdLst>
              <a:gd name="connsiteX0" fmla="*/ 126 w 10695812"/>
              <a:gd name="connsiteY0" fmla="*/ 3410458 h 6864858"/>
              <a:gd name="connsiteX1" fmla="*/ 4147311 w 10695812"/>
              <a:gd name="connsiteY1" fmla="*/ 6864858 h 6864858"/>
              <a:gd name="connsiteX2" fmla="*/ 2361438 w 10695812"/>
              <a:gd name="connsiteY2" fmla="*/ 6864858 h 6864858"/>
              <a:gd name="connsiteX3" fmla="*/ 126 w 10695812"/>
              <a:gd name="connsiteY3" fmla="*/ 4898009 h 6864858"/>
              <a:gd name="connsiteX4" fmla="*/ 0 w 10695812"/>
              <a:gd name="connsiteY4" fmla="*/ 1779650 h 6864858"/>
              <a:gd name="connsiteX5" fmla="*/ 2102358 w 10695812"/>
              <a:gd name="connsiteY5" fmla="*/ 1960117 h 6864858"/>
              <a:gd name="connsiteX6" fmla="*/ 2104009 w 10695812"/>
              <a:gd name="connsiteY6" fmla="*/ 1960117 h 6864858"/>
              <a:gd name="connsiteX7" fmla="*/ 2406396 w 10695812"/>
              <a:gd name="connsiteY7" fmla="*/ 1956434 h 6864858"/>
              <a:gd name="connsiteX8" fmla="*/ 2434590 w 10695812"/>
              <a:gd name="connsiteY8" fmla="*/ 3099053 h 6864858"/>
              <a:gd name="connsiteX9" fmla="*/ 2104009 w 10695812"/>
              <a:gd name="connsiteY9" fmla="*/ 3103117 h 6864858"/>
              <a:gd name="connsiteX10" fmla="*/ 2103882 w 10695812"/>
              <a:gd name="connsiteY10" fmla="*/ 3103117 h 6864858"/>
              <a:gd name="connsiteX11" fmla="*/ 2102231 w 10695812"/>
              <a:gd name="connsiteY11" fmla="*/ 3103117 h 6864858"/>
              <a:gd name="connsiteX12" fmla="*/ 0 w 10695812"/>
              <a:gd name="connsiteY12" fmla="*/ 2938017 h 6864858"/>
              <a:gd name="connsiteX13" fmla="*/ 6879589 w 10695812"/>
              <a:gd name="connsiteY13" fmla="*/ 998600 h 6864858"/>
              <a:gd name="connsiteX14" fmla="*/ 7322565 w 10695812"/>
              <a:gd name="connsiteY14" fmla="*/ 2052319 h 6864858"/>
              <a:gd name="connsiteX15" fmla="*/ 4653533 w 10695812"/>
              <a:gd name="connsiteY15" fmla="*/ 2860039 h 6864858"/>
              <a:gd name="connsiteX16" fmla="*/ 4437633 w 10695812"/>
              <a:gd name="connsiteY16" fmla="*/ 1737613 h 6864858"/>
              <a:gd name="connsiteX17" fmla="*/ 6879589 w 10695812"/>
              <a:gd name="connsiteY17" fmla="*/ 998600 h 6864858"/>
              <a:gd name="connsiteX18" fmla="*/ 8770873 w 10695812"/>
              <a:gd name="connsiteY18" fmla="*/ 0 h 6864858"/>
              <a:gd name="connsiteX19" fmla="*/ 8770873 w 10695812"/>
              <a:gd name="connsiteY19" fmla="*/ 127 h 6864858"/>
              <a:gd name="connsiteX20" fmla="*/ 10695812 w 10695812"/>
              <a:gd name="connsiteY20" fmla="*/ 127 h 6864858"/>
              <a:gd name="connsiteX21" fmla="*/ 9301479 w 10695812"/>
              <a:gd name="connsiteY21" fmla="*/ 1017905 h 6864858"/>
              <a:gd name="connsiteX22" fmla="*/ 8688958 w 10695812"/>
              <a:gd name="connsiteY22" fmla="*/ 52832 h 6864858"/>
              <a:gd name="connsiteX23" fmla="*/ 8770873 w 10695812"/>
              <a:gd name="connsiteY23"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95812" h="6864858">
                <a:moveTo>
                  <a:pt x="126" y="3410458"/>
                </a:moveTo>
                <a:lnTo>
                  <a:pt x="4147311" y="6864858"/>
                </a:lnTo>
                <a:lnTo>
                  <a:pt x="2361438" y="6864858"/>
                </a:lnTo>
                <a:lnTo>
                  <a:pt x="126" y="4898009"/>
                </a:lnTo>
                <a:close/>
                <a:moveTo>
                  <a:pt x="0" y="1779650"/>
                </a:moveTo>
                <a:cubicBezTo>
                  <a:pt x="692277" y="1899411"/>
                  <a:pt x="1398905" y="1960117"/>
                  <a:pt x="2102358" y="1960117"/>
                </a:cubicBezTo>
                <a:lnTo>
                  <a:pt x="2104009" y="1960117"/>
                </a:lnTo>
                <a:cubicBezTo>
                  <a:pt x="2204212" y="1960117"/>
                  <a:pt x="2305812" y="1958847"/>
                  <a:pt x="2406396" y="1956434"/>
                </a:cubicBezTo>
                <a:lnTo>
                  <a:pt x="2434590" y="3099053"/>
                </a:lnTo>
                <a:cubicBezTo>
                  <a:pt x="2324735" y="3101720"/>
                  <a:pt x="2213484" y="3103117"/>
                  <a:pt x="2104009" y="3103117"/>
                </a:cubicBezTo>
                <a:lnTo>
                  <a:pt x="2103882" y="3103117"/>
                </a:lnTo>
                <a:lnTo>
                  <a:pt x="2102231" y="3103117"/>
                </a:lnTo>
                <a:cubicBezTo>
                  <a:pt x="1399540" y="3103117"/>
                  <a:pt x="693928" y="3047618"/>
                  <a:pt x="0" y="2938017"/>
                </a:cubicBezTo>
                <a:close/>
                <a:moveTo>
                  <a:pt x="6879589" y="998600"/>
                </a:moveTo>
                <a:lnTo>
                  <a:pt x="7322565" y="2052319"/>
                </a:lnTo>
                <a:cubicBezTo>
                  <a:pt x="6466204" y="2412237"/>
                  <a:pt x="5568187" y="2684017"/>
                  <a:pt x="4653533" y="2860039"/>
                </a:cubicBezTo>
                <a:lnTo>
                  <a:pt x="4437633" y="1737613"/>
                </a:lnTo>
                <a:cubicBezTo>
                  <a:pt x="5274690" y="1576577"/>
                  <a:pt x="6096253" y="1327911"/>
                  <a:pt x="6879589" y="998600"/>
                </a:cubicBezTo>
                <a:close/>
                <a:moveTo>
                  <a:pt x="8770873" y="0"/>
                </a:moveTo>
                <a:lnTo>
                  <a:pt x="8770873" y="127"/>
                </a:lnTo>
                <a:lnTo>
                  <a:pt x="10695812" y="127"/>
                </a:lnTo>
                <a:cubicBezTo>
                  <a:pt x="10252836" y="369443"/>
                  <a:pt x="9786619" y="710057"/>
                  <a:pt x="9301479" y="1017905"/>
                </a:cubicBezTo>
                <a:lnTo>
                  <a:pt x="8688958" y="52832"/>
                </a:lnTo>
                <a:cubicBezTo>
                  <a:pt x="8716390" y="35433"/>
                  <a:pt x="8743568" y="17653"/>
                  <a:pt x="8770873" y="0"/>
                </a:cubicBezTo>
                <a:close/>
              </a:path>
            </a:pathLst>
          </a:custGeom>
          <a:solidFill>
            <a:schemeClr val="accent5"/>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27" name="Pladsholder til dato 26">
            <a:extLst>
              <a:ext uri="{FF2B5EF4-FFF2-40B4-BE49-F238E27FC236}">
                <a16:creationId xmlns:a16="http://schemas.microsoft.com/office/drawing/2014/main" id="{E5D61C03-AF41-482A-834A-9698F2C5C98F}"/>
              </a:ext>
            </a:extLst>
          </p:cNvPr>
          <p:cNvSpPr>
            <a:spLocks noGrp="1"/>
          </p:cNvSpPr>
          <p:nvPr>
            <p:ph type="dt" sz="half" idx="11"/>
          </p:nvPr>
        </p:nvSpPr>
        <p:spPr/>
        <p:txBody>
          <a:bodyPr/>
          <a:lstStyle>
            <a:lvl1pPr>
              <a:defRPr>
                <a:solidFill>
                  <a:schemeClr val="tx2"/>
                </a:solidFill>
              </a:defRPr>
            </a:lvl1pPr>
          </a:lstStyle>
          <a:p>
            <a:fld id="{D7021C64-83D9-4841-943C-CF22F74BED75}" type="datetime1">
              <a:rPr lang="da-DK" smtClean="0"/>
              <a:t>07-05-2024</a:t>
            </a:fld>
            <a:endParaRPr lang="da-DK" dirty="0"/>
          </a:p>
        </p:txBody>
      </p:sp>
      <p:sp>
        <p:nvSpPr>
          <p:cNvPr id="28" name="Pladsholder til sidefod 27">
            <a:extLst>
              <a:ext uri="{FF2B5EF4-FFF2-40B4-BE49-F238E27FC236}">
                <a16:creationId xmlns:a16="http://schemas.microsoft.com/office/drawing/2014/main" id="{289396E7-E6D4-3851-BCD6-5EF4E8C5FF5D}"/>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29" name="Pladsholder til slidenummer 28">
            <a:extLst>
              <a:ext uri="{FF2B5EF4-FFF2-40B4-BE49-F238E27FC236}">
                <a16:creationId xmlns:a16="http://schemas.microsoft.com/office/drawing/2014/main" id="{20EF167F-CD44-7803-F99D-50807718EAB6}"/>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69A7CBF8-86C7-0A0A-4FAB-C8CCDD19D7C4}"/>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E6D5EE5C-024D-FDFC-00F4-78CEB17B68A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4A991C44-F6D8-B677-4035-F69FD3B8EF5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D6A4E9DA-160E-DDA4-314C-B00FC59A88C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03A4F3C5-4BC0-54FD-E652-717E5BBEC45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667B2024-C327-7BB1-FA60-1CB73109143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A00A47A7-BE05-79E5-34C1-FA4824413DF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E8D7C3E-D1CD-A4B7-0262-0BD1E4F4190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4EF63A5-7AF3-ECBE-22F9-66564CAF2CA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6" name="Kombinationstegning 35">
              <a:extLst>
                <a:ext uri="{FF2B5EF4-FFF2-40B4-BE49-F238E27FC236}">
                  <a16:creationId xmlns:a16="http://schemas.microsoft.com/office/drawing/2014/main" id="{51A02858-515C-2DAF-0D0D-9B73E37889F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7" name="Kombinationstegning 36">
              <a:extLst>
                <a:ext uri="{FF2B5EF4-FFF2-40B4-BE49-F238E27FC236}">
                  <a16:creationId xmlns:a16="http://schemas.microsoft.com/office/drawing/2014/main" id="{0CECB59B-8B97-EBCC-55E7-2398571FC56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0E886966-F85A-1A85-2833-F55217E2708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FF763DE4-F439-3AA3-D67B-2D413CA35A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D1D29843-0111-1E12-3F92-5309917FE6B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1" name="Kombinationstegning 40">
              <a:extLst>
                <a:ext uri="{FF2B5EF4-FFF2-40B4-BE49-F238E27FC236}">
                  <a16:creationId xmlns:a16="http://schemas.microsoft.com/office/drawing/2014/main" id="{8CEE2C4D-9766-D917-1B5D-B793CCEB1BA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2" name="Kombinationstegning 41">
              <a:extLst>
                <a:ext uri="{FF2B5EF4-FFF2-40B4-BE49-F238E27FC236}">
                  <a16:creationId xmlns:a16="http://schemas.microsoft.com/office/drawing/2014/main" id="{1887D193-7DB7-F09E-131D-218132BAAFF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4E0F4F4C-7987-9111-5737-0A5786EC87B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7113DB46-FBA5-768C-9A0B-67EC72E0BB0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5525266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Forside m stort billede - stor grafik">
    <p:bg>
      <p:bgPr>
        <a:solidFill>
          <a:schemeClr val="tx1"/>
        </a:solidFill>
        <a:effectLst/>
      </p:bgPr>
    </p:bg>
    <p:spTree>
      <p:nvGrpSpPr>
        <p:cNvPr id="1" name=""/>
        <p:cNvGrpSpPr/>
        <p:nvPr/>
      </p:nvGrpSpPr>
      <p:grpSpPr>
        <a:xfrm>
          <a:off x="0" y="0"/>
          <a:ext cx="0" cy="0"/>
          <a:chOff x="0" y="0"/>
          <a:chExt cx="0" cy="0"/>
        </a:xfrm>
      </p:grpSpPr>
      <p:sp>
        <p:nvSpPr>
          <p:cNvPr id="6" name="Grafik 3">
            <a:extLst>
              <a:ext uri="{FF2B5EF4-FFF2-40B4-BE49-F238E27FC236}">
                <a16:creationId xmlns:a16="http://schemas.microsoft.com/office/drawing/2014/main" id="{7CC112BC-530B-2950-2306-B786A237C679}"/>
              </a:ext>
            </a:extLst>
          </p:cNvPr>
          <p:cNvSpPr/>
          <p:nvPr userDrawn="1"/>
        </p:nvSpPr>
        <p:spPr>
          <a:xfrm flipH="1" flipV="1">
            <a:off x="319532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2"/>
          </a:solidFill>
          <a:ln w="12700" cap="flat">
            <a:noFill/>
            <a:prstDash val="solid"/>
            <a:miter/>
          </a:ln>
        </p:spPr>
        <p:txBody>
          <a:bodyPr rtlCol="0" anchor="ctr"/>
          <a:lstStyle/>
          <a:p>
            <a:endParaRPr lang="da-DK"/>
          </a:p>
        </p:txBody>
      </p:sp>
      <p:pic>
        <p:nvPicPr>
          <p:cNvPr id="28" name="Grafik 27">
            <a:extLst>
              <a:ext uri="{FF2B5EF4-FFF2-40B4-BE49-F238E27FC236}">
                <a16:creationId xmlns:a16="http://schemas.microsoft.com/office/drawing/2014/main" id="{7842C88D-A7D5-A834-C90F-EC0053C0E7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0" cy="0"/>
          </a:xfrm>
          <a:prstGeom prst="rect">
            <a:avLst/>
          </a:prstGeom>
        </p:spPr>
      </p:pic>
      <p:sp>
        <p:nvSpPr>
          <p:cNvPr id="5" name="Pladsholder til billede 12">
            <a:extLst>
              <a:ext uri="{FF2B5EF4-FFF2-40B4-BE49-F238E27FC236}">
                <a16:creationId xmlns:a16="http://schemas.microsoft.com/office/drawing/2014/main" id="{48621738-C883-4877-C6ED-0AB1B494BC4B}"/>
              </a:ext>
            </a:extLst>
          </p:cNvPr>
          <p:cNvSpPr>
            <a:spLocks noGrp="1"/>
          </p:cNvSpPr>
          <p:nvPr>
            <p:ph type="pic" sz="quarter" idx="18"/>
          </p:nvPr>
        </p:nvSpPr>
        <p:spPr>
          <a:xfrm>
            <a:off x="0" y="0"/>
            <a:ext cx="10832874" cy="5719864"/>
          </a:xfrm>
          <a:solidFill>
            <a:schemeClr val="accent4"/>
          </a:solidFill>
        </p:spPr>
        <p:txBody>
          <a:bodyPr lIns="0" anchor="ctr">
            <a:normAutofit/>
          </a:bodyPr>
          <a:lstStyle>
            <a:lvl1pPr marL="0" indent="0" algn="ctr">
              <a:spcBef>
                <a:spcPts val="0"/>
              </a:spcBef>
              <a:buNone/>
              <a:defRPr sz="1000">
                <a:solidFill>
                  <a:schemeClr val="tx2"/>
                </a:solidFill>
              </a:defRPr>
            </a:lvl1pPr>
          </a:lstStyle>
          <a:p>
            <a:r>
              <a:rPr lang="da-DK"/>
              <a:t>Klik på ikonet for at tilføje et billede</a:t>
            </a:r>
            <a:endParaRPr lang="da-DK" dirty="0"/>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5472113"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pic>
        <p:nvPicPr>
          <p:cNvPr id="32" name="Grafik 31">
            <a:extLst>
              <a:ext uri="{FF2B5EF4-FFF2-40B4-BE49-F238E27FC236}">
                <a16:creationId xmlns:a16="http://schemas.microsoft.com/office/drawing/2014/main" id="{D5858BC1-5F11-4667-3250-073F6F42DBBF}"/>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479425" y="6194232"/>
            <a:ext cx="1339850" cy="305627"/>
          </a:xfrm>
          <a:prstGeom prst="rect">
            <a:avLst/>
          </a:prstGeom>
        </p:spPr>
      </p:pic>
      <p:sp>
        <p:nvSpPr>
          <p:cNvPr id="33" name="Pladsholder til dato 32">
            <a:extLst>
              <a:ext uri="{FF2B5EF4-FFF2-40B4-BE49-F238E27FC236}">
                <a16:creationId xmlns:a16="http://schemas.microsoft.com/office/drawing/2014/main" id="{57EC933A-8423-1474-78BA-9CD502B9416A}"/>
              </a:ext>
            </a:extLst>
          </p:cNvPr>
          <p:cNvSpPr>
            <a:spLocks noGrp="1"/>
          </p:cNvSpPr>
          <p:nvPr>
            <p:ph type="dt" sz="half" idx="19"/>
          </p:nvPr>
        </p:nvSpPr>
        <p:spPr/>
        <p:txBody>
          <a:bodyPr/>
          <a:lstStyle>
            <a:lvl1pPr>
              <a:defRPr>
                <a:solidFill>
                  <a:schemeClr val="bg2"/>
                </a:solidFill>
              </a:defRPr>
            </a:lvl1pPr>
          </a:lstStyle>
          <a:p>
            <a:fld id="{00C5C59B-9851-3540-ADC0-94C4CB44CCDA}" type="datetime1">
              <a:rPr lang="da-DK" smtClean="0"/>
              <a:t>07-05-2024</a:t>
            </a:fld>
            <a:endParaRPr lang="da-DK" dirty="0"/>
          </a:p>
        </p:txBody>
      </p:sp>
      <p:sp>
        <p:nvSpPr>
          <p:cNvPr id="34" name="Pladsholder til sidefod 33">
            <a:extLst>
              <a:ext uri="{FF2B5EF4-FFF2-40B4-BE49-F238E27FC236}">
                <a16:creationId xmlns:a16="http://schemas.microsoft.com/office/drawing/2014/main" id="{F5C058E1-D030-018B-1046-9C922651CA4D}"/>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5" name="Pladsholder til slidenummer 34">
            <a:extLst>
              <a:ext uri="{FF2B5EF4-FFF2-40B4-BE49-F238E27FC236}">
                <a16:creationId xmlns:a16="http://schemas.microsoft.com/office/drawing/2014/main" id="{1169EF69-9E18-3FBC-53BE-58A932F3E60A}"/>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14029413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orside lys blå - stor grafik">
    <p:bg>
      <p:bgPr>
        <a:solidFill>
          <a:srgbClr val="E8F4FD"/>
        </a:solidFill>
        <a:effectLst/>
      </p:bgPr>
    </p:bg>
    <p:spTree>
      <p:nvGrpSpPr>
        <p:cNvPr id="1" name=""/>
        <p:cNvGrpSpPr/>
        <p:nvPr/>
      </p:nvGrpSpPr>
      <p:grpSpPr>
        <a:xfrm>
          <a:off x="0" y="0"/>
          <a:ext cx="0" cy="0"/>
          <a:chOff x="0" y="0"/>
          <a:chExt cx="0" cy="0"/>
        </a:xfrm>
      </p:grpSpPr>
      <p:sp>
        <p:nvSpPr>
          <p:cNvPr id="24" name="Kombinationstegning 23">
            <a:extLst>
              <a:ext uri="{FF2B5EF4-FFF2-40B4-BE49-F238E27FC236}">
                <a16:creationId xmlns:a16="http://schemas.microsoft.com/office/drawing/2014/main" id="{3ECDB243-2958-FCEC-B714-D30F87AAC245}"/>
              </a:ext>
            </a:extLst>
          </p:cNvPr>
          <p:cNvSpPr/>
          <p:nvPr userDrawn="1"/>
        </p:nvSpPr>
        <p:spPr>
          <a:xfrm>
            <a:off x="0" y="0"/>
            <a:ext cx="12198224" cy="6864858"/>
          </a:xfrm>
          <a:custGeom>
            <a:avLst/>
            <a:gdLst>
              <a:gd name="connsiteX0" fmla="*/ 8602473 w 12198224"/>
              <a:gd name="connsiteY0" fmla="*/ 0 h 6864858"/>
              <a:gd name="connsiteX1" fmla="*/ 12198224 w 12198224"/>
              <a:gd name="connsiteY1" fmla="*/ 0 h 6864858"/>
              <a:gd name="connsiteX2" fmla="*/ 12198224 w 12198224"/>
              <a:gd name="connsiteY2" fmla="*/ 4640326 h 6864858"/>
              <a:gd name="connsiteX3" fmla="*/ 9225788 w 12198224"/>
              <a:gd name="connsiteY3" fmla="*/ 5226431 h 6864858"/>
              <a:gd name="connsiteX4" fmla="*/ 8602473 w 12198224"/>
              <a:gd name="connsiteY4" fmla="*/ 0 h 6864858"/>
              <a:gd name="connsiteX5" fmla="*/ 3397123 w 12198224"/>
              <a:gd name="connsiteY5" fmla="*/ 0 h 6864858"/>
              <a:gd name="connsiteX6" fmla="*/ 7809103 w 12198224"/>
              <a:gd name="connsiteY6" fmla="*/ 0 h 6864858"/>
              <a:gd name="connsiteX7" fmla="*/ 3800729 w 12198224"/>
              <a:gd name="connsiteY7" fmla="*/ 6864858 h 6864858"/>
              <a:gd name="connsiteX8" fmla="*/ 0 w 12198224"/>
              <a:gd name="connsiteY8" fmla="*/ 6864858 h 6864858"/>
              <a:gd name="connsiteX9" fmla="*/ 0 w 12198224"/>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4" h="6864858">
                <a:moveTo>
                  <a:pt x="8602473" y="0"/>
                </a:moveTo>
                <a:lnTo>
                  <a:pt x="12198224" y="0"/>
                </a:lnTo>
                <a:lnTo>
                  <a:pt x="12198224"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accent5"/>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30" name="Pladsholder til dato 29">
            <a:extLst>
              <a:ext uri="{FF2B5EF4-FFF2-40B4-BE49-F238E27FC236}">
                <a16:creationId xmlns:a16="http://schemas.microsoft.com/office/drawing/2014/main" id="{F6B868FE-88A1-F092-B669-64C404E17823}"/>
              </a:ext>
            </a:extLst>
          </p:cNvPr>
          <p:cNvSpPr>
            <a:spLocks noGrp="1"/>
          </p:cNvSpPr>
          <p:nvPr>
            <p:ph type="dt" sz="half" idx="11"/>
          </p:nvPr>
        </p:nvSpPr>
        <p:spPr/>
        <p:txBody>
          <a:bodyPr/>
          <a:lstStyle>
            <a:lvl1pPr>
              <a:defRPr>
                <a:solidFill>
                  <a:schemeClr val="tx2"/>
                </a:solidFill>
              </a:defRPr>
            </a:lvl1pPr>
          </a:lstStyle>
          <a:p>
            <a:fld id="{30D4A7E6-06D8-C847-9B50-F34871251012}" type="datetime1">
              <a:rPr lang="da-DK" smtClean="0"/>
              <a:t>07-05-2024</a:t>
            </a:fld>
            <a:endParaRPr lang="da-DK" dirty="0"/>
          </a:p>
        </p:txBody>
      </p:sp>
      <p:sp>
        <p:nvSpPr>
          <p:cNvPr id="31" name="Pladsholder til sidefod 30">
            <a:extLst>
              <a:ext uri="{FF2B5EF4-FFF2-40B4-BE49-F238E27FC236}">
                <a16:creationId xmlns:a16="http://schemas.microsoft.com/office/drawing/2014/main" id="{2673F2F8-CCD4-AF17-9508-08BF19D1E819}"/>
              </a:ext>
            </a:extLst>
          </p:cNvPr>
          <p:cNvSpPr>
            <a:spLocks noGrp="1"/>
          </p:cNvSpPr>
          <p:nvPr>
            <p:ph type="ftr" sz="quarter" idx="12"/>
          </p:nvPr>
        </p:nvSpPr>
        <p:spPr/>
        <p:txBody>
          <a:bodyPr/>
          <a:lstStyle>
            <a:lvl1pPr>
              <a:defRPr>
                <a:solidFill>
                  <a:schemeClr val="tx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51D8D569-530B-DC21-CCC1-CF4FA6FD8BE3}"/>
              </a:ext>
            </a:extLst>
          </p:cNvPr>
          <p:cNvSpPr>
            <a:spLocks noGrp="1"/>
          </p:cNvSpPr>
          <p:nvPr>
            <p:ph type="sldNum" sz="quarter" idx="13"/>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C71CD710-918B-4567-70C9-F2D9D0DE57AC}"/>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2ABA64D5-C600-2513-CDE5-260C39724CE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5" name="Kombinationstegning 4">
              <a:extLst>
                <a:ext uri="{FF2B5EF4-FFF2-40B4-BE49-F238E27FC236}">
                  <a16:creationId xmlns:a16="http://schemas.microsoft.com/office/drawing/2014/main" id="{F2315840-C3EE-47C3-4B68-8C4D0F48225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D932721C-4C13-326D-111B-F69F65C2B8E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7" name="Kombinationstegning 6">
              <a:extLst>
                <a:ext uri="{FF2B5EF4-FFF2-40B4-BE49-F238E27FC236}">
                  <a16:creationId xmlns:a16="http://schemas.microsoft.com/office/drawing/2014/main" id="{701D872A-81F0-3ABA-DC0B-E52C93815A24}"/>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8" name="Kombinationstegning 7">
              <a:extLst>
                <a:ext uri="{FF2B5EF4-FFF2-40B4-BE49-F238E27FC236}">
                  <a16:creationId xmlns:a16="http://schemas.microsoft.com/office/drawing/2014/main" id="{2BE5F938-48CD-7293-5AFC-8FB7A8D2985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0" name="Kombinationstegning 9">
              <a:extLst>
                <a:ext uri="{FF2B5EF4-FFF2-40B4-BE49-F238E27FC236}">
                  <a16:creationId xmlns:a16="http://schemas.microsoft.com/office/drawing/2014/main" id="{E7459184-5A8C-989B-7E83-3F8D947D72F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1" name="Kombinationstegning 10">
              <a:extLst>
                <a:ext uri="{FF2B5EF4-FFF2-40B4-BE49-F238E27FC236}">
                  <a16:creationId xmlns:a16="http://schemas.microsoft.com/office/drawing/2014/main" id="{9FB67933-F9B2-72DF-A937-E86F3EC1135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2" name="Kombinationstegning 11">
              <a:extLst>
                <a:ext uri="{FF2B5EF4-FFF2-40B4-BE49-F238E27FC236}">
                  <a16:creationId xmlns:a16="http://schemas.microsoft.com/office/drawing/2014/main" id="{350851D0-15D3-C830-CF50-EE5EA48A587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3" name="Kombinationstegning 12">
              <a:extLst>
                <a:ext uri="{FF2B5EF4-FFF2-40B4-BE49-F238E27FC236}">
                  <a16:creationId xmlns:a16="http://schemas.microsoft.com/office/drawing/2014/main" id="{294CEAF4-6233-56B4-2268-E27ABEF78E7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4" name="Kombinationstegning 13">
              <a:extLst>
                <a:ext uri="{FF2B5EF4-FFF2-40B4-BE49-F238E27FC236}">
                  <a16:creationId xmlns:a16="http://schemas.microsoft.com/office/drawing/2014/main" id="{F8D30673-481A-F856-2065-23A81A7F1B2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5" name="Kombinationstegning 14">
              <a:extLst>
                <a:ext uri="{FF2B5EF4-FFF2-40B4-BE49-F238E27FC236}">
                  <a16:creationId xmlns:a16="http://schemas.microsoft.com/office/drawing/2014/main" id="{2126D866-49A4-7EA3-0C63-8B79EE478B5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6" name="Kombinationstegning 15">
              <a:extLst>
                <a:ext uri="{FF2B5EF4-FFF2-40B4-BE49-F238E27FC236}">
                  <a16:creationId xmlns:a16="http://schemas.microsoft.com/office/drawing/2014/main" id="{248BC8A5-F71B-870D-FBE5-C3F3C7D5A21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17" name="Kombinationstegning 16">
              <a:extLst>
                <a:ext uri="{FF2B5EF4-FFF2-40B4-BE49-F238E27FC236}">
                  <a16:creationId xmlns:a16="http://schemas.microsoft.com/office/drawing/2014/main" id="{0B1A2742-1A35-6FDC-CC12-D1689266F2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19" name="Kombinationstegning 18">
              <a:extLst>
                <a:ext uri="{FF2B5EF4-FFF2-40B4-BE49-F238E27FC236}">
                  <a16:creationId xmlns:a16="http://schemas.microsoft.com/office/drawing/2014/main" id="{5E47F353-3F3F-FA4C-80A1-D17390F9951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0" name="Kombinationstegning 19">
              <a:extLst>
                <a:ext uri="{FF2B5EF4-FFF2-40B4-BE49-F238E27FC236}">
                  <a16:creationId xmlns:a16="http://schemas.microsoft.com/office/drawing/2014/main" id="{0876A5F3-925C-D268-AECD-C7EA58167A7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1" name="Kombinationstegning 20">
              <a:extLst>
                <a:ext uri="{FF2B5EF4-FFF2-40B4-BE49-F238E27FC236}">
                  <a16:creationId xmlns:a16="http://schemas.microsoft.com/office/drawing/2014/main" id="{D01790C7-5228-1AB4-4D69-E4229E239E0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22" name="Kombinationstegning 21">
              <a:extLst>
                <a:ext uri="{FF2B5EF4-FFF2-40B4-BE49-F238E27FC236}">
                  <a16:creationId xmlns:a16="http://schemas.microsoft.com/office/drawing/2014/main" id="{BB24E10E-246C-823E-D924-5BA8DC1DA14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76599124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Forside mørk blå - normal grafik">
    <p:bg>
      <p:bgPr>
        <a:solidFill>
          <a:srgbClr val="0F5298"/>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71ED5669-E4A7-9B5C-226C-E2152E0938BB}"/>
              </a:ext>
            </a:extLst>
          </p:cNvPr>
          <p:cNvSpPr/>
          <p:nvPr userDrawn="1"/>
        </p:nvSpPr>
        <p:spPr>
          <a:xfrm>
            <a:off x="-5079" y="-6858"/>
            <a:ext cx="12198222" cy="6864856"/>
          </a:xfrm>
          <a:custGeom>
            <a:avLst/>
            <a:gdLst>
              <a:gd name="connsiteX0" fmla="*/ 12000736 w 12198222"/>
              <a:gd name="connsiteY0" fmla="*/ 5252846 h 6864856"/>
              <a:gd name="connsiteX1" fmla="*/ 12198222 w 12198222"/>
              <a:gd name="connsiteY1" fmla="*/ 5583046 h 6864856"/>
              <a:gd name="connsiteX2" fmla="*/ 12198222 w 12198222"/>
              <a:gd name="connsiteY2" fmla="*/ 5838824 h 6864856"/>
              <a:gd name="connsiteX3" fmla="*/ 11892660 w 12198222"/>
              <a:gd name="connsiteY3" fmla="*/ 5319394 h 6864856"/>
              <a:gd name="connsiteX4" fmla="*/ 11241785 w 12198222"/>
              <a:gd name="connsiteY4" fmla="*/ 4134103 h 6864856"/>
              <a:gd name="connsiteX5" fmla="*/ 11633707 w 12198222"/>
              <a:gd name="connsiteY5" fmla="*/ 4685156 h 6864856"/>
              <a:gd name="connsiteX6" fmla="*/ 11528551 w 12198222"/>
              <a:gd name="connsiteY6" fmla="*/ 4756403 h 6864856"/>
              <a:gd name="connsiteX7" fmla="*/ 11139931 w 12198222"/>
              <a:gd name="connsiteY7" fmla="*/ 4209922 h 6864856"/>
              <a:gd name="connsiteX8" fmla="*/ 0 w 12198222"/>
              <a:gd name="connsiteY8" fmla="*/ 3698111 h 6864856"/>
              <a:gd name="connsiteX9" fmla="*/ 1482852 w 12198222"/>
              <a:gd name="connsiteY9" fmla="*/ 4207127 h 6864856"/>
              <a:gd name="connsiteX10" fmla="*/ 5093843 w 12198222"/>
              <a:gd name="connsiteY10" fmla="*/ 6639813 h 6864856"/>
              <a:gd name="connsiteX11" fmla="*/ 5312917 w 12198222"/>
              <a:gd name="connsiteY11" fmla="*/ 6864856 h 6864856"/>
              <a:gd name="connsiteX12" fmla="*/ 5137022 w 12198222"/>
              <a:gd name="connsiteY12" fmla="*/ 6864856 h 6864856"/>
              <a:gd name="connsiteX13" fmla="*/ 5004180 w 12198222"/>
              <a:gd name="connsiteY13" fmla="*/ 6729601 h 6864856"/>
              <a:gd name="connsiteX14" fmla="*/ 1433449 w 12198222"/>
              <a:gd name="connsiteY14" fmla="*/ 4324094 h 6864856"/>
              <a:gd name="connsiteX15" fmla="*/ 0 w 12198222"/>
              <a:gd name="connsiteY15" fmla="*/ 3829683 h 6864856"/>
              <a:gd name="connsiteX16" fmla="*/ 10386948 w 12198222"/>
              <a:gd name="connsiteY16" fmla="*/ 3086099 h 6864856"/>
              <a:gd name="connsiteX17" fmla="*/ 10387075 w 12198222"/>
              <a:gd name="connsiteY17" fmla="*/ 3086226 h 6864856"/>
              <a:gd name="connsiteX18" fmla="*/ 10825987 w 12198222"/>
              <a:gd name="connsiteY18" fmla="*/ 3600830 h 6864856"/>
              <a:gd name="connsiteX19" fmla="*/ 10727562 w 12198222"/>
              <a:gd name="connsiteY19" fmla="*/ 3681094 h 6864856"/>
              <a:gd name="connsiteX20" fmla="*/ 10292206 w 12198222"/>
              <a:gd name="connsiteY20" fmla="*/ 3170681 h 6864856"/>
              <a:gd name="connsiteX21" fmla="*/ 9443083 w 12198222"/>
              <a:gd name="connsiteY21" fmla="*/ 2116961 h 6864856"/>
              <a:gd name="connsiteX22" fmla="*/ 9925683 w 12198222"/>
              <a:gd name="connsiteY22" fmla="*/ 2591179 h 6864856"/>
              <a:gd name="connsiteX23" fmla="*/ 9925556 w 12198222"/>
              <a:gd name="connsiteY23" fmla="*/ 2591179 h 6864856"/>
              <a:gd name="connsiteX24" fmla="*/ 9834624 w 12198222"/>
              <a:gd name="connsiteY24" fmla="*/ 2679826 h 6864856"/>
              <a:gd name="connsiteX25" fmla="*/ 9356088 w 12198222"/>
              <a:gd name="connsiteY25" fmla="*/ 2209417 h 6864856"/>
              <a:gd name="connsiteX26" fmla="*/ 8417812 w 12198222"/>
              <a:gd name="connsiteY26" fmla="*/ 1234058 h 6864856"/>
              <a:gd name="connsiteX27" fmla="*/ 8940290 w 12198222"/>
              <a:gd name="connsiteY27" fmla="*/ 1664207 h 6864856"/>
              <a:gd name="connsiteX28" fmla="*/ 8857360 w 12198222"/>
              <a:gd name="connsiteY28" fmla="*/ 1760473 h 6864856"/>
              <a:gd name="connsiteX29" fmla="*/ 8339199 w 12198222"/>
              <a:gd name="connsiteY29" fmla="*/ 1333880 h 6864856"/>
              <a:gd name="connsiteX30" fmla="*/ 7318501 w 12198222"/>
              <a:gd name="connsiteY30" fmla="*/ 444498 h 6864856"/>
              <a:gd name="connsiteX31" fmla="*/ 7876920 w 12198222"/>
              <a:gd name="connsiteY31" fmla="*/ 827149 h 6864856"/>
              <a:gd name="connsiteX32" fmla="*/ 7802879 w 12198222"/>
              <a:gd name="connsiteY32" fmla="*/ 930273 h 6864856"/>
              <a:gd name="connsiteX33" fmla="*/ 7249032 w 12198222"/>
              <a:gd name="connsiteY33" fmla="*/ 550797 h 6864856"/>
              <a:gd name="connsiteX34" fmla="*/ 6337299 w 12198222"/>
              <a:gd name="connsiteY34" fmla="*/ 0 h 6864856"/>
              <a:gd name="connsiteX35" fmla="*/ 6595109 w 12198222"/>
              <a:gd name="connsiteY35" fmla="*/ 0 h 6864856"/>
              <a:gd name="connsiteX36" fmla="*/ 6743572 w 12198222"/>
              <a:gd name="connsiteY36" fmla="*/ 86741 h 6864856"/>
              <a:gd name="connsiteX37" fmla="*/ 6743572 w 12198222"/>
              <a:gd name="connsiteY37" fmla="*/ 86868 h 6864856"/>
              <a:gd name="connsiteX38" fmla="*/ 6678929 w 12198222"/>
              <a:gd name="connsiteY38" fmla="*/ 196088 h 6864856"/>
              <a:gd name="connsiteX39" fmla="*/ 6337299 w 12198222"/>
              <a:gd name="connsiteY39" fmla="*/ 0 h 686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98222" h="6864856">
                <a:moveTo>
                  <a:pt x="12000736" y="5252846"/>
                </a:moveTo>
                <a:cubicBezTo>
                  <a:pt x="12067666" y="5361558"/>
                  <a:pt x="12133579" y="5472048"/>
                  <a:pt x="12198222" y="5583046"/>
                </a:cubicBezTo>
                <a:lnTo>
                  <a:pt x="12198222" y="5838824"/>
                </a:lnTo>
                <a:cubicBezTo>
                  <a:pt x="12100050" y="5664199"/>
                  <a:pt x="11997561" y="5489701"/>
                  <a:pt x="11892660" y="5319394"/>
                </a:cubicBezTo>
                <a:close/>
                <a:moveTo>
                  <a:pt x="11241785" y="4134103"/>
                </a:moveTo>
                <a:cubicBezTo>
                  <a:pt x="11375897" y="4314062"/>
                  <a:pt x="11507723" y="4499482"/>
                  <a:pt x="11633707" y="4685156"/>
                </a:cubicBezTo>
                <a:lnTo>
                  <a:pt x="11528551" y="4756403"/>
                </a:lnTo>
                <a:cubicBezTo>
                  <a:pt x="11403710" y="4572253"/>
                  <a:pt x="11272900" y="4388484"/>
                  <a:pt x="11139931" y="4209922"/>
                </a:cubicBezTo>
                <a:close/>
                <a:moveTo>
                  <a:pt x="0" y="3698111"/>
                </a:moveTo>
                <a:cubicBezTo>
                  <a:pt x="503555" y="3832604"/>
                  <a:pt x="998474" y="4002403"/>
                  <a:pt x="1482852" y="4207127"/>
                </a:cubicBezTo>
                <a:cubicBezTo>
                  <a:pt x="2835656" y="4778881"/>
                  <a:pt x="4050538" y="5597396"/>
                  <a:pt x="5093843" y="6639813"/>
                </a:cubicBezTo>
                <a:cubicBezTo>
                  <a:pt x="5168010" y="6713853"/>
                  <a:pt x="5241035" y="6789038"/>
                  <a:pt x="5312917" y="6864856"/>
                </a:cubicBezTo>
                <a:lnTo>
                  <a:pt x="5137022" y="6864856"/>
                </a:lnTo>
                <a:cubicBezTo>
                  <a:pt x="5093080" y="6819517"/>
                  <a:pt x="5048885" y="6774305"/>
                  <a:pt x="5004180" y="6729601"/>
                </a:cubicBezTo>
                <a:cubicBezTo>
                  <a:pt x="3972433" y="5698742"/>
                  <a:pt x="2771140" y="4889371"/>
                  <a:pt x="1433449" y="4324094"/>
                </a:cubicBezTo>
                <a:cubicBezTo>
                  <a:pt x="964946" y="4126101"/>
                  <a:pt x="486664" y="3961255"/>
                  <a:pt x="0" y="3829683"/>
                </a:cubicBezTo>
                <a:close/>
                <a:moveTo>
                  <a:pt x="10386948" y="3086099"/>
                </a:moveTo>
                <a:lnTo>
                  <a:pt x="10387075" y="3086226"/>
                </a:lnTo>
                <a:cubicBezTo>
                  <a:pt x="10536427" y="3253739"/>
                  <a:pt x="10684128" y="3426967"/>
                  <a:pt x="10825987" y="3600830"/>
                </a:cubicBezTo>
                <a:lnTo>
                  <a:pt x="10727562" y="3681094"/>
                </a:lnTo>
                <a:cubicBezTo>
                  <a:pt x="10586846" y="3508628"/>
                  <a:pt x="10440415" y="3336797"/>
                  <a:pt x="10292206" y="3170681"/>
                </a:cubicBezTo>
                <a:close/>
                <a:moveTo>
                  <a:pt x="9443083" y="2116961"/>
                </a:moveTo>
                <a:cubicBezTo>
                  <a:pt x="9606660" y="2270758"/>
                  <a:pt x="9768965" y="2430270"/>
                  <a:pt x="9925683" y="2591179"/>
                </a:cubicBezTo>
                <a:lnTo>
                  <a:pt x="9925556" y="2591179"/>
                </a:lnTo>
                <a:lnTo>
                  <a:pt x="9834624" y="2679826"/>
                </a:lnTo>
                <a:cubicBezTo>
                  <a:pt x="9679303" y="2520186"/>
                  <a:pt x="9518267" y="2361944"/>
                  <a:pt x="9356088" y="2209417"/>
                </a:cubicBezTo>
                <a:close/>
                <a:moveTo>
                  <a:pt x="8417812" y="1234058"/>
                </a:moveTo>
                <a:cubicBezTo>
                  <a:pt x="8594342" y="1372996"/>
                  <a:pt x="8770110" y="1517649"/>
                  <a:pt x="8940290" y="1664207"/>
                </a:cubicBezTo>
                <a:lnTo>
                  <a:pt x="8857360" y="1760473"/>
                </a:lnTo>
                <a:cubicBezTo>
                  <a:pt x="8688576" y="1615185"/>
                  <a:pt x="8514205" y="1471675"/>
                  <a:pt x="8339199" y="1333880"/>
                </a:cubicBezTo>
                <a:close/>
                <a:moveTo>
                  <a:pt x="7318501" y="444498"/>
                </a:moveTo>
                <a:cubicBezTo>
                  <a:pt x="7506460" y="567307"/>
                  <a:pt x="7694294" y="696085"/>
                  <a:pt x="7876920" y="827149"/>
                </a:cubicBezTo>
                <a:lnTo>
                  <a:pt x="7802879" y="930273"/>
                </a:lnTo>
                <a:cubicBezTo>
                  <a:pt x="7621777" y="800352"/>
                  <a:pt x="7435468" y="672590"/>
                  <a:pt x="7249032" y="550797"/>
                </a:cubicBezTo>
                <a:close/>
                <a:moveTo>
                  <a:pt x="6337299" y="0"/>
                </a:moveTo>
                <a:lnTo>
                  <a:pt x="6595109" y="0"/>
                </a:lnTo>
                <a:cubicBezTo>
                  <a:pt x="6644893" y="28702"/>
                  <a:pt x="6694423" y="57658"/>
                  <a:pt x="6743572" y="86741"/>
                </a:cubicBezTo>
                <a:lnTo>
                  <a:pt x="6743572" y="86868"/>
                </a:lnTo>
                <a:lnTo>
                  <a:pt x="6678929" y="196088"/>
                </a:lnTo>
                <a:cubicBezTo>
                  <a:pt x="6566407" y="129413"/>
                  <a:pt x="6452107" y="64008"/>
                  <a:pt x="6337299" y="0"/>
                </a:cubicBezTo>
                <a:close/>
              </a:path>
            </a:pathLst>
          </a:custGeom>
          <a:solidFill>
            <a:schemeClr val="accent5"/>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4" name="Gruppe 3">
            <a:extLst>
              <a:ext uri="{FF2B5EF4-FFF2-40B4-BE49-F238E27FC236}">
                <a16:creationId xmlns:a16="http://schemas.microsoft.com/office/drawing/2014/main" id="{CED92D80-8FD3-45BB-7C5E-521465174A70}"/>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1DCC51A7-FFE6-4FB8-9C9E-F3D821E26EF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5520C2-E8D6-5A59-8A51-2E7AFDB89B0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7B71F1AF-9556-2A79-02A3-678B40A5300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9ECCAA0-66D4-5BDE-1311-ABB47436C57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90E0B98D-00FF-2FFE-59DB-DF2E263204E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E5A25494-CFBD-58F7-51D8-6344479A80E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435AC9E-B73A-FD81-DA08-30FF9A3B221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544D6EF-0B9F-E0BB-DBDA-3E602DD7E86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17B96E3-BE28-C4B7-A65E-BBF48D09BF2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4182348-2235-1E95-FB0B-BE2981FB9D4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D8E87A2C-FF03-09F4-BA57-E805326DC5C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DE8BFCA-E8FA-50E0-77FC-574DC6A7249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4105C15-0187-0A27-A71E-C8B0216712A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1222442-37D6-65E8-CBB8-AAB613FC65D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15CDFEF-EF29-B310-E2B4-A48AC106852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72A69BC-62A0-75E2-A7BD-EAEBE460A6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AFE9791-ECCC-3C04-8BD5-5764C8FF2A6D}"/>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474F9355-45F9-89EA-F4A2-C2CBD6CE1354}"/>
              </a:ext>
            </a:extLst>
          </p:cNvPr>
          <p:cNvSpPr>
            <a:spLocks noGrp="1"/>
          </p:cNvSpPr>
          <p:nvPr>
            <p:ph type="dt" sz="half" idx="11"/>
          </p:nvPr>
        </p:nvSpPr>
        <p:spPr/>
        <p:txBody>
          <a:bodyPr/>
          <a:lstStyle>
            <a:lvl1pPr>
              <a:defRPr>
                <a:solidFill>
                  <a:schemeClr val="bg2"/>
                </a:solidFill>
              </a:defRPr>
            </a:lvl1pPr>
          </a:lstStyle>
          <a:p>
            <a:fld id="{15C93C81-8A5E-5443-ABDD-7F702B026D32}" type="datetime1">
              <a:rPr lang="da-DK" smtClean="0"/>
              <a:t>07-05-2024</a:t>
            </a:fld>
            <a:endParaRPr lang="da-DK" dirty="0"/>
          </a:p>
        </p:txBody>
      </p:sp>
      <p:sp>
        <p:nvSpPr>
          <p:cNvPr id="26" name="Pladsholder til sidefod 25">
            <a:extLst>
              <a:ext uri="{FF2B5EF4-FFF2-40B4-BE49-F238E27FC236}">
                <a16:creationId xmlns:a16="http://schemas.microsoft.com/office/drawing/2014/main" id="{815BCF26-8B6E-384B-D8B7-1213F07D2B90}"/>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5EE1C3B4-749D-B34C-46ED-87A77A9DA17C}"/>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41105294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Forside mørk blå - mellem grafik">
    <p:bg>
      <p:bgPr>
        <a:solidFill>
          <a:srgbClr val="0F5298"/>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41B8ED19-B1E7-00D1-99FA-C4EA51967CF6}"/>
              </a:ext>
            </a:extLst>
          </p:cNvPr>
          <p:cNvSpPr>
            <a:spLocks noChangeAspect="1"/>
          </p:cNvSpPr>
          <p:nvPr userDrawn="1"/>
        </p:nvSpPr>
        <p:spPr>
          <a:xfrm>
            <a:off x="1167360" y="0"/>
            <a:ext cx="11024640" cy="6858000"/>
          </a:xfrm>
          <a:custGeom>
            <a:avLst/>
            <a:gdLst>
              <a:gd name="connsiteX0" fmla="*/ 4365579 w 7035236"/>
              <a:gd name="connsiteY0" fmla="*/ 1387940 h 4376347"/>
              <a:gd name="connsiteX1" fmla="*/ 4622392 w 7035236"/>
              <a:gd name="connsiteY1" fmla="*/ 2155788 h 4376347"/>
              <a:gd name="connsiteX2" fmla="*/ 2821138 w 7035236"/>
              <a:gd name="connsiteY2" fmla="*/ 2973833 h 4376347"/>
              <a:gd name="connsiteX3" fmla="*/ 2411792 w 7035236"/>
              <a:gd name="connsiteY3" fmla="*/ 2275289 h 4376347"/>
              <a:gd name="connsiteX4" fmla="*/ 2411711 w 7035236"/>
              <a:gd name="connsiteY4" fmla="*/ 2275289 h 4376347"/>
              <a:gd name="connsiteX5" fmla="*/ 4365579 w 7035236"/>
              <a:gd name="connsiteY5" fmla="*/ 1387940 h 4376347"/>
              <a:gd name="connsiteX6" fmla="*/ 7035236 w 7035236"/>
              <a:gd name="connsiteY6" fmla="*/ 870265 h 4376347"/>
              <a:gd name="connsiteX7" fmla="*/ 7035236 w 7035236"/>
              <a:gd name="connsiteY7" fmla="*/ 1681509 h 4376347"/>
              <a:gd name="connsiteX8" fmla="*/ 6160922 w 7035236"/>
              <a:gd name="connsiteY8" fmla="*/ 1779069 h 4376347"/>
              <a:gd name="connsiteX9" fmla="*/ 6034054 w 7035236"/>
              <a:gd name="connsiteY9" fmla="*/ 979483 h 4376347"/>
              <a:gd name="connsiteX10" fmla="*/ 7035236 w 7035236"/>
              <a:gd name="connsiteY10" fmla="*/ 870265 h 4376347"/>
              <a:gd name="connsiteX11" fmla="*/ 2555258 w 7035236"/>
              <a:gd name="connsiteY11" fmla="*/ 0 h 4376347"/>
              <a:gd name="connsiteX12" fmla="*/ 3492803 w 7035236"/>
              <a:gd name="connsiteY12" fmla="*/ 0 h 4376347"/>
              <a:gd name="connsiteX13" fmla="*/ 1348511 w 7035236"/>
              <a:gd name="connsiteY13" fmla="*/ 3672540 h 4376347"/>
              <a:gd name="connsiteX14" fmla="*/ 1526791 w 7035236"/>
              <a:gd name="connsiteY14" fmla="*/ 3885390 h 4376347"/>
              <a:gd name="connsiteX15" fmla="*/ 985071 w 7035236"/>
              <a:gd name="connsiteY15" fmla="*/ 4376347 h 4376347"/>
              <a:gd name="connsiteX16" fmla="*/ 0 w 7035236"/>
              <a:gd name="connsiteY16" fmla="*/ 4376347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35236" h="4376347">
                <a:moveTo>
                  <a:pt x="4365579" y="1387940"/>
                </a:moveTo>
                <a:lnTo>
                  <a:pt x="4622392" y="2155788"/>
                </a:lnTo>
                <a:cubicBezTo>
                  <a:pt x="3995823" y="2365319"/>
                  <a:pt x="3389738" y="2640592"/>
                  <a:pt x="2821138" y="2973833"/>
                </a:cubicBezTo>
                <a:lnTo>
                  <a:pt x="2411792" y="2275289"/>
                </a:lnTo>
                <a:lnTo>
                  <a:pt x="2411711" y="2275289"/>
                </a:lnTo>
                <a:cubicBezTo>
                  <a:pt x="3028564" y="1913791"/>
                  <a:pt x="3685980" y="1615202"/>
                  <a:pt x="4365579" y="1387940"/>
                </a:cubicBezTo>
                <a:close/>
                <a:moveTo>
                  <a:pt x="7035236" y="870265"/>
                </a:moveTo>
                <a:lnTo>
                  <a:pt x="7035236" y="1681509"/>
                </a:lnTo>
                <a:cubicBezTo>
                  <a:pt x="6742395" y="1700697"/>
                  <a:pt x="6450039" y="1733163"/>
                  <a:pt x="6160922" y="1779069"/>
                </a:cubicBezTo>
                <a:lnTo>
                  <a:pt x="6034054" y="979483"/>
                </a:lnTo>
                <a:cubicBezTo>
                  <a:pt x="6365029" y="926939"/>
                  <a:pt x="6699971" y="890506"/>
                  <a:pt x="7035236" y="870265"/>
                </a:cubicBezTo>
                <a:close/>
                <a:moveTo>
                  <a:pt x="2555258" y="0"/>
                </a:moveTo>
                <a:lnTo>
                  <a:pt x="3492803" y="0"/>
                </a:lnTo>
                <a:lnTo>
                  <a:pt x="1348511" y="3672540"/>
                </a:lnTo>
                <a:lnTo>
                  <a:pt x="1526791" y="3885390"/>
                </a:lnTo>
                <a:cubicBezTo>
                  <a:pt x="1340658" y="4041243"/>
                  <a:pt x="1159302" y="4205921"/>
                  <a:pt x="985071" y="4376347"/>
                </a:cubicBezTo>
                <a:lnTo>
                  <a:pt x="0" y="4376347"/>
                </a:lnTo>
                <a:close/>
              </a:path>
            </a:pathLst>
          </a:custGeom>
          <a:solidFill>
            <a:schemeClr val="accent5"/>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grpSp>
        <p:nvGrpSpPr>
          <p:cNvPr id="5" name="Gruppe 4">
            <a:extLst>
              <a:ext uri="{FF2B5EF4-FFF2-40B4-BE49-F238E27FC236}">
                <a16:creationId xmlns:a16="http://schemas.microsoft.com/office/drawing/2014/main" id="{8D6A3E99-2640-7AA4-8BCF-6AB267350A3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BD664F62-16B1-7821-5DF7-6AB140D9602D}"/>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53B6DD9F-3D6D-FF1A-C739-8716C34BF39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E76E92B-898C-8E32-CEC3-90F41025669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D7BD91D-DBE6-A9D3-E2B9-D0BF6FF7E6E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10FDB91-909E-8D88-DD14-5BAA16A7D87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21172D1-0F77-068A-F8A3-B3D49B18B8E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1FFB4647-9FB0-FB4F-01CB-E559B4933AED}"/>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6878252-22BB-4D25-B5EF-76FE1C62296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07C1650-D6AC-8F6F-B96E-0519B002C449}"/>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AD88B42-8300-1BFE-0931-D942FF66665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0DC3535-9BB9-8DC1-E2E9-C1F522AC26E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EE1E15-6F09-1809-13CF-7124CC0439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505EBE3-3DC3-D453-6572-2C8C57DBB97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CB4DBBA-0614-3BD0-CC14-C3D4F55C9E3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7C61D60-B32F-3566-2C15-464B199B971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64B4DA2-8E2E-AD58-71BC-A46F2B05986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66A2DC7-BC3C-6CED-C511-68C535CE28D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5" name="Pladsholder til dato 24">
            <a:extLst>
              <a:ext uri="{FF2B5EF4-FFF2-40B4-BE49-F238E27FC236}">
                <a16:creationId xmlns:a16="http://schemas.microsoft.com/office/drawing/2014/main" id="{3B357BBE-B133-5A8D-3AE7-54370F64725C}"/>
              </a:ext>
            </a:extLst>
          </p:cNvPr>
          <p:cNvSpPr>
            <a:spLocks noGrp="1"/>
          </p:cNvSpPr>
          <p:nvPr>
            <p:ph type="dt" sz="half" idx="11"/>
          </p:nvPr>
        </p:nvSpPr>
        <p:spPr/>
        <p:txBody>
          <a:bodyPr/>
          <a:lstStyle>
            <a:lvl1pPr>
              <a:defRPr>
                <a:solidFill>
                  <a:schemeClr val="bg2"/>
                </a:solidFill>
              </a:defRPr>
            </a:lvl1pPr>
          </a:lstStyle>
          <a:p>
            <a:fld id="{0D9253E7-7C20-F14A-8E27-DADD388FE8EA}" type="datetime1">
              <a:rPr lang="da-DK" smtClean="0"/>
              <a:t>07-05-2024</a:t>
            </a:fld>
            <a:endParaRPr lang="da-DK" dirty="0"/>
          </a:p>
        </p:txBody>
      </p:sp>
      <p:sp>
        <p:nvSpPr>
          <p:cNvPr id="26" name="Pladsholder til sidefod 25">
            <a:extLst>
              <a:ext uri="{FF2B5EF4-FFF2-40B4-BE49-F238E27FC236}">
                <a16:creationId xmlns:a16="http://schemas.microsoft.com/office/drawing/2014/main" id="{18FF9B80-D6B6-BB1E-583F-F4E4F706F72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7" name="Pladsholder til slidenummer 26">
            <a:extLst>
              <a:ext uri="{FF2B5EF4-FFF2-40B4-BE49-F238E27FC236}">
                <a16:creationId xmlns:a16="http://schemas.microsoft.com/office/drawing/2014/main" id="{2CEA9210-3752-F13E-BEDB-212B30E78AFD}"/>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dirty="0"/>
          </a:p>
        </p:txBody>
      </p:sp>
    </p:spTree>
    <p:extLst>
      <p:ext uri="{BB962C8B-B14F-4D97-AF65-F5344CB8AC3E}">
        <p14:creationId xmlns:p14="http://schemas.microsoft.com/office/powerpoint/2010/main" val="24812431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Forside mørk blå - stor grafik">
    <p:bg>
      <p:bgPr>
        <a:solidFill>
          <a:srgbClr val="0F5298"/>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24FE7DE6-F201-94B0-935B-B50CF0EB5184}"/>
              </a:ext>
            </a:extLst>
          </p:cNvPr>
          <p:cNvSpPr/>
          <p:nvPr userDrawn="1"/>
        </p:nvSpPr>
        <p:spPr>
          <a:xfrm flipH="1" flipV="1">
            <a:off x="-6223" y="0"/>
            <a:ext cx="12198223" cy="6864858"/>
          </a:xfrm>
          <a:custGeom>
            <a:avLst/>
            <a:gdLst>
              <a:gd name="connsiteX0" fmla="*/ 4148582 w 12198223"/>
              <a:gd name="connsiteY0" fmla="*/ 3202051 h 6864858"/>
              <a:gd name="connsiteX1" fmla="*/ 6550406 w 12198223"/>
              <a:gd name="connsiteY1" fmla="*/ 6159627 h 6864858"/>
              <a:gd name="connsiteX2" fmla="*/ 5651881 w 12198223"/>
              <a:gd name="connsiteY2" fmla="*/ 6864858 h 6864858"/>
              <a:gd name="connsiteX3" fmla="*/ 0 w 12198223"/>
              <a:gd name="connsiteY3" fmla="*/ 6864858 h 6864858"/>
              <a:gd name="connsiteX4" fmla="*/ 0 w 12198223"/>
              <a:gd name="connsiteY4" fmla="*/ 6042660 h 6864858"/>
              <a:gd name="connsiteX5" fmla="*/ 4148582 w 12198223"/>
              <a:gd name="connsiteY5" fmla="*/ 3202051 h 6864858"/>
              <a:gd name="connsiteX6" fmla="*/ 8190992 w 12198223"/>
              <a:gd name="connsiteY6" fmla="*/ 0 h 6864858"/>
              <a:gd name="connsiteX7" fmla="*/ 12198223 w 12198223"/>
              <a:gd name="connsiteY7" fmla="*/ 0 h 6864858"/>
              <a:gd name="connsiteX8" fmla="*/ 12198223 w 12198223"/>
              <a:gd name="connsiteY8" fmla="*/ 356870 h 6864858"/>
              <a:gd name="connsiteX9" fmla="*/ 10679430 w 12198223"/>
              <a:gd name="connsiteY9" fmla="*/ 219964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4148582" y="3202051"/>
                </a:moveTo>
                <a:lnTo>
                  <a:pt x="6550406" y="6159627"/>
                </a:lnTo>
                <a:cubicBezTo>
                  <a:pt x="6254877" y="6399657"/>
                  <a:pt x="5955284" y="6634734"/>
                  <a:pt x="5651881" y="6864858"/>
                </a:cubicBezTo>
                <a:lnTo>
                  <a:pt x="0" y="6864858"/>
                </a:lnTo>
                <a:lnTo>
                  <a:pt x="0" y="6042660"/>
                </a:lnTo>
                <a:cubicBezTo>
                  <a:pt x="1455039" y="5211826"/>
                  <a:pt x="2846070" y="4259707"/>
                  <a:pt x="4148582" y="3202051"/>
                </a:cubicBezTo>
                <a:close/>
                <a:moveTo>
                  <a:pt x="8190992" y="0"/>
                </a:moveTo>
                <a:lnTo>
                  <a:pt x="12198223" y="0"/>
                </a:lnTo>
                <a:lnTo>
                  <a:pt x="12198223" y="356870"/>
                </a:lnTo>
                <a:cubicBezTo>
                  <a:pt x="11713210" y="988441"/>
                  <a:pt x="11206480" y="1603375"/>
                  <a:pt x="10679430" y="2199640"/>
                </a:cubicBezTo>
                <a:close/>
              </a:path>
            </a:pathLst>
          </a:custGeom>
          <a:solidFill>
            <a:schemeClr val="accent5"/>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8" name="Pladsholder til dato 7">
            <a:extLst>
              <a:ext uri="{FF2B5EF4-FFF2-40B4-BE49-F238E27FC236}">
                <a16:creationId xmlns:a16="http://schemas.microsoft.com/office/drawing/2014/main" id="{4C5FD88F-64B1-93F5-645D-1EB79D364290}"/>
              </a:ext>
            </a:extLst>
          </p:cNvPr>
          <p:cNvSpPr>
            <a:spLocks noGrp="1"/>
          </p:cNvSpPr>
          <p:nvPr>
            <p:ph type="dt" sz="half" idx="11"/>
          </p:nvPr>
        </p:nvSpPr>
        <p:spPr/>
        <p:txBody>
          <a:bodyPr/>
          <a:lstStyle>
            <a:lvl1pPr>
              <a:defRPr>
                <a:solidFill>
                  <a:schemeClr val="bg2"/>
                </a:solidFill>
              </a:defRPr>
            </a:lvl1pPr>
          </a:lstStyle>
          <a:p>
            <a:fld id="{9643F873-40EE-CB48-9E6F-2607B4658F2F}" type="datetime1">
              <a:rPr lang="da-DK" smtClean="0"/>
              <a:t>07-05-2024</a:t>
            </a:fld>
            <a:endParaRPr lang="da-DK" dirty="0"/>
          </a:p>
        </p:txBody>
      </p:sp>
      <p:sp>
        <p:nvSpPr>
          <p:cNvPr id="10" name="Pladsholder til sidefod 9">
            <a:extLst>
              <a:ext uri="{FF2B5EF4-FFF2-40B4-BE49-F238E27FC236}">
                <a16:creationId xmlns:a16="http://schemas.microsoft.com/office/drawing/2014/main" id="{CA19332D-84C1-1D66-0164-43FF25681974}"/>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11" name="Pladsholder til slidenummer 10">
            <a:extLst>
              <a:ext uri="{FF2B5EF4-FFF2-40B4-BE49-F238E27FC236}">
                <a16:creationId xmlns:a16="http://schemas.microsoft.com/office/drawing/2014/main" id="{4EF01381-C3FF-A306-9440-AC2F76386AB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5D8F463A-5CCB-9645-A5CD-99386A383DC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6B66EEB-E671-9864-9619-7D205BAEBAA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DE26E399-7C39-925E-F744-115D7B74F6F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4569BB-B3A8-7506-1929-F2F2CFBBA47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07FDD4E-D772-3C4E-F0F9-578C5B0A7C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985CD5B-B7BE-E4A8-3F9D-9EBA7EFDA78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BAA8BC77-35D8-C512-B27B-8C1E4D169C4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3AADF1B-EE86-77D9-6FB2-3A9EFA2910B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27787A5-8C04-DDC3-04C6-4002809B4B2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105382-0ED5-01AB-6E34-BF670A612D90}"/>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997D4461-4DE2-6F15-2750-663C10121EC8}"/>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779A3CD-AE9B-F225-459B-48ECC1FFB7B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19CBD6F0-1986-2E24-F10D-578E5608D57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D208B7B-608D-39CD-D32D-B5993E65A5C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1BE524E8-4746-A4BC-6581-92B1E9D7DE4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71A87A8-1AF6-AA4B-C420-C8F8BB4B874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F5CF2F90-8517-B65F-DBA8-68F101A1B8C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1F764FFC-3528-8C07-C835-55DF18C3AAD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5964413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Forside lys blå m lille billede - normal grafik">
    <p:bg>
      <p:bgPr>
        <a:solidFill>
          <a:srgbClr val="C5E4F9"/>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8CD259D0-94F7-035F-DBEB-5D172EC1D1CB}"/>
              </a:ext>
            </a:extLst>
          </p:cNvPr>
          <p:cNvSpPr/>
          <p:nvPr userDrawn="1"/>
        </p:nvSpPr>
        <p:spPr>
          <a:xfrm flipH="1">
            <a:off x="0" y="0"/>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rgbClr val="E8F5FD">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A8457D8-7395-84C6-A1CA-0C78089C0C20}"/>
              </a:ext>
            </a:extLst>
          </p:cNvPr>
          <p:cNvSpPr>
            <a:spLocks noGrp="1"/>
          </p:cNvSpPr>
          <p:nvPr>
            <p:ph type="dt" sz="half" idx="19"/>
          </p:nvPr>
        </p:nvSpPr>
        <p:spPr/>
        <p:txBody>
          <a:bodyPr/>
          <a:lstStyle>
            <a:lvl1pPr>
              <a:defRPr>
                <a:solidFill>
                  <a:schemeClr val="tx2"/>
                </a:solidFill>
              </a:defRPr>
            </a:lvl1pPr>
          </a:lstStyle>
          <a:p>
            <a:fld id="{FD137228-D455-1046-8EF9-A8DAABD4EDF8}" type="datetime1">
              <a:rPr lang="da-DK" smtClean="0"/>
              <a:t>07-05-2024</a:t>
            </a:fld>
            <a:endParaRPr lang="da-DK" dirty="0"/>
          </a:p>
        </p:txBody>
      </p:sp>
      <p:sp>
        <p:nvSpPr>
          <p:cNvPr id="27" name="Pladsholder til sidefod 26">
            <a:extLst>
              <a:ext uri="{FF2B5EF4-FFF2-40B4-BE49-F238E27FC236}">
                <a16:creationId xmlns:a16="http://schemas.microsoft.com/office/drawing/2014/main" id="{65818E75-55DD-7CAD-2A22-C8A6D5AC7947}"/>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55372EA-6B8A-584A-BDE7-2DD7AA9287F1}"/>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2B6FC7F9-E4E8-1DD7-5809-23F09B63A3D3}"/>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686ED2D5-0882-E834-5DB4-E6658777686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7819CFBD-9E64-0A93-D7C8-A80351283B5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7CD92B6B-236C-E1E8-5B74-D8B4022775E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3081320B-4A09-C084-8C13-481FA602BB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DAA90ECE-54C9-412F-2225-113E568AEB4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11026C52-C52F-9A60-E552-D27CB7F7CB0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74342E1-B956-7C99-7B94-E0BBBAFF05F2}"/>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886BDDC-CFF6-792D-D902-1581470A2A2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B453685F-22EE-BA0C-BA20-B033C5F804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FBB498D3-2196-73B2-6962-026D42F9A23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FF773BF-1827-5C7D-BDE5-12B91E1BF73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91A5B52-85D7-1AF0-6BB1-942CF338023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57D25E2C-94AF-3EF6-E906-E3DA971DE23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A745AAEB-691B-F718-10F8-0A8F0B11F40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CB664A36-4B33-D314-C252-A450E419E04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F9957F5E-5B1C-0ACF-5DC5-0055EC2D95B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1E51F512-84CB-4732-61B5-6E3C8BC4E2E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135738604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Forside lys blå m lille billede - mellem grafik">
    <p:bg>
      <p:bgPr>
        <a:solidFill>
          <a:srgbClr val="C5E4F9"/>
        </a:solidFill>
        <a:effectLst/>
      </p:bgPr>
    </p:bg>
    <p:spTree>
      <p:nvGrpSpPr>
        <p:cNvPr id="1" name=""/>
        <p:cNvGrpSpPr/>
        <p:nvPr/>
      </p:nvGrpSpPr>
      <p:grpSpPr>
        <a:xfrm>
          <a:off x="0" y="0"/>
          <a:ext cx="0" cy="0"/>
          <a:chOff x="0" y="0"/>
          <a:chExt cx="0" cy="0"/>
        </a:xfrm>
      </p:grpSpPr>
      <p:sp>
        <p:nvSpPr>
          <p:cNvPr id="5" name="Kombinationstegning 4">
            <a:extLst>
              <a:ext uri="{FF2B5EF4-FFF2-40B4-BE49-F238E27FC236}">
                <a16:creationId xmlns:a16="http://schemas.microsoft.com/office/drawing/2014/main" id="{1E23FA79-3521-2320-5F7A-24A66931B69E}"/>
              </a:ext>
            </a:extLst>
          </p:cNvPr>
          <p:cNvSpPr>
            <a:spLocks noChangeAspect="1"/>
          </p:cNvSpPr>
          <p:nvPr userDrawn="1"/>
        </p:nvSpPr>
        <p:spPr>
          <a:xfrm>
            <a:off x="0" y="0"/>
            <a:ext cx="10685128" cy="6858000"/>
          </a:xfrm>
          <a:custGeom>
            <a:avLst/>
            <a:gdLst>
              <a:gd name="connsiteX0" fmla="*/ 81 w 6818581"/>
              <a:gd name="connsiteY0" fmla="*/ 2174167 h 4376347"/>
              <a:gd name="connsiteX1" fmla="*/ 2643912 w 6818581"/>
              <a:gd name="connsiteY1" fmla="*/ 4376347 h 4376347"/>
              <a:gd name="connsiteX2" fmla="*/ 1505417 w 6818581"/>
              <a:gd name="connsiteY2" fmla="*/ 4376347 h 4376347"/>
              <a:gd name="connsiteX3" fmla="*/ 81 w 6818581"/>
              <a:gd name="connsiteY3" fmla="*/ 3122481 h 4376347"/>
              <a:gd name="connsiteX4" fmla="*/ 0 w 6818581"/>
              <a:gd name="connsiteY4" fmla="*/ 1134527 h 4376347"/>
              <a:gd name="connsiteX5" fmla="*/ 1340253 w 6818581"/>
              <a:gd name="connsiteY5" fmla="*/ 1249575 h 4376347"/>
              <a:gd name="connsiteX6" fmla="*/ 1341306 w 6818581"/>
              <a:gd name="connsiteY6" fmla="*/ 1249575 h 4376347"/>
              <a:gd name="connsiteX7" fmla="*/ 1534078 w 6818581"/>
              <a:gd name="connsiteY7" fmla="*/ 1247227 h 4376347"/>
              <a:gd name="connsiteX8" fmla="*/ 1552051 w 6818581"/>
              <a:gd name="connsiteY8" fmla="*/ 1975646 h 4376347"/>
              <a:gd name="connsiteX9" fmla="*/ 1341306 w 6818581"/>
              <a:gd name="connsiteY9" fmla="*/ 1978237 h 4376347"/>
              <a:gd name="connsiteX10" fmla="*/ 1341225 w 6818581"/>
              <a:gd name="connsiteY10" fmla="*/ 1978237 h 4376347"/>
              <a:gd name="connsiteX11" fmla="*/ 1340172 w 6818581"/>
              <a:gd name="connsiteY11" fmla="*/ 1978237 h 4376347"/>
              <a:gd name="connsiteX12" fmla="*/ 0 w 6818581"/>
              <a:gd name="connsiteY12" fmla="*/ 1872986 h 4376347"/>
              <a:gd name="connsiteX13" fmla="*/ 4385739 w 6818581"/>
              <a:gd name="connsiteY13" fmla="*/ 636608 h 4376347"/>
              <a:gd name="connsiteX14" fmla="*/ 4668136 w 6818581"/>
              <a:gd name="connsiteY14" fmla="*/ 1308354 h 4376347"/>
              <a:gd name="connsiteX15" fmla="*/ 2966628 w 6818581"/>
              <a:gd name="connsiteY15" fmla="*/ 1823275 h 4376347"/>
              <a:gd name="connsiteX16" fmla="*/ 2828992 w 6818581"/>
              <a:gd name="connsiteY16" fmla="*/ 1107729 h 4376347"/>
              <a:gd name="connsiteX17" fmla="*/ 4385739 w 6818581"/>
              <a:gd name="connsiteY17" fmla="*/ 636608 h 4376347"/>
              <a:gd name="connsiteX18" fmla="*/ 5591432 w 6818581"/>
              <a:gd name="connsiteY18" fmla="*/ 0 h 4376347"/>
              <a:gd name="connsiteX19" fmla="*/ 5591432 w 6818581"/>
              <a:gd name="connsiteY19" fmla="*/ 81 h 4376347"/>
              <a:gd name="connsiteX20" fmla="*/ 6818581 w 6818581"/>
              <a:gd name="connsiteY20" fmla="*/ 81 h 4376347"/>
              <a:gd name="connsiteX21" fmla="*/ 5929693 w 6818581"/>
              <a:gd name="connsiteY21" fmla="*/ 648914 h 4376347"/>
              <a:gd name="connsiteX22" fmla="*/ 5539211 w 6818581"/>
              <a:gd name="connsiteY22" fmla="*/ 33680 h 4376347"/>
              <a:gd name="connsiteX23" fmla="*/ 5591432 w 6818581"/>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18581" h="4376347">
                <a:moveTo>
                  <a:pt x="81" y="2174167"/>
                </a:moveTo>
                <a:lnTo>
                  <a:pt x="2643912" y="4376347"/>
                </a:lnTo>
                <a:lnTo>
                  <a:pt x="1505417" y="4376347"/>
                </a:lnTo>
                <a:lnTo>
                  <a:pt x="81" y="3122481"/>
                </a:lnTo>
                <a:close/>
                <a:moveTo>
                  <a:pt x="0" y="1134527"/>
                </a:moveTo>
                <a:cubicBezTo>
                  <a:pt x="441327" y="1210875"/>
                  <a:pt x="891802" y="1249575"/>
                  <a:pt x="1340253" y="1249575"/>
                </a:cubicBezTo>
                <a:lnTo>
                  <a:pt x="1341306" y="1249575"/>
                </a:lnTo>
                <a:cubicBezTo>
                  <a:pt x="1405185" y="1249575"/>
                  <a:pt x="1469955" y="1248765"/>
                  <a:pt x="1534078" y="1247227"/>
                </a:cubicBezTo>
                <a:lnTo>
                  <a:pt x="1552051" y="1975646"/>
                </a:lnTo>
                <a:cubicBezTo>
                  <a:pt x="1482019" y="1977347"/>
                  <a:pt x="1411096" y="1978237"/>
                  <a:pt x="1341306" y="1978237"/>
                </a:cubicBezTo>
                <a:lnTo>
                  <a:pt x="1341225" y="1978237"/>
                </a:lnTo>
                <a:lnTo>
                  <a:pt x="1340172" y="1978237"/>
                </a:lnTo>
                <a:cubicBezTo>
                  <a:pt x="892207" y="1978237"/>
                  <a:pt x="442379" y="1942857"/>
                  <a:pt x="0" y="1872986"/>
                </a:cubicBezTo>
                <a:close/>
                <a:moveTo>
                  <a:pt x="4385739" y="636608"/>
                </a:moveTo>
                <a:lnTo>
                  <a:pt x="4668136" y="1308354"/>
                </a:lnTo>
                <a:cubicBezTo>
                  <a:pt x="4122206" y="1537802"/>
                  <a:pt x="3549720" y="1711061"/>
                  <a:pt x="2966628" y="1823275"/>
                </a:cubicBezTo>
                <a:lnTo>
                  <a:pt x="2828992" y="1107729"/>
                </a:lnTo>
                <a:cubicBezTo>
                  <a:pt x="3362616" y="1005068"/>
                  <a:pt x="3886362" y="846544"/>
                  <a:pt x="4385739" y="636608"/>
                </a:cubicBezTo>
                <a:close/>
                <a:moveTo>
                  <a:pt x="5591432" y="0"/>
                </a:moveTo>
                <a:lnTo>
                  <a:pt x="5591432" y="81"/>
                </a:lnTo>
                <a:lnTo>
                  <a:pt x="6818581" y="81"/>
                </a:lnTo>
                <a:cubicBezTo>
                  <a:pt x="6536183" y="235520"/>
                  <a:pt x="6238970" y="452661"/>
                  <a:pt x="5929693" y="648914"/>
                </a:cubicBezTo>
                <a:lnTo>
                  <a:pt x="5539211" y="33680"/>
                </a:lnTo>
                <a:cubicBezTo>
                  <a:pt x="5556699" y="22589"/>
                  <a:pt x="5574025" y="11254"/>
                  <a:pt x="5591432" y="0"/>
                </a:cubicBezTo>
                <a:close/>
              </a:path>
            </a:pathLst>
          </a:custGeom>
          <a:solidFill>
            <a:srgbClr val="E8F5FD">
              <a:alpha val="50000"/>
            </a:srgbClr>
          </a:solidFill>
          <a:ln w="8096"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8" name="Pladsholder til dato 27">
            <a:extLst>
              <a:ext uri="{FF2B5EF4-FFF2-40B4-BE49-F238E27FC236}">
                <a16:creationId xmlns:a16="http://schemas.microsoft.com/office/drawing/2014/main" id="{7E98ACB1-A8AA-6AC8-551C-BA0FCEFCE86A}"/>
              </a:ext>
            </a:extLst>
          </p:cNvPr>
          <p:cNvSpPr>
            <a:spLocks noGrp="1"/>
          </p:cNvSpPr>
          <p:nvPr>
            <p:ph type="dt" sz="half" idx="19"/>
          </p:nvPr>
        </p:nvSpPr>
        <p:spPr/>
        <p:txBody>
          <a:bodyPr/>
          <a:lstStyle>
            <a:lvl1pPr>
              <a:defRPr>
                <a:solidFill>
                  <a:schemeClr val="tx2"/>
                </a:solidFill>
              </a:defRPr>
            </a:lvl1pPr>
          </a:lstStyle>
          <a:p>
            <a:fld id="{F6D8DB91-7436-7D4A-A8B5-5C25D8679CA8}" type="datetime1">
              <a:rPr lang="da-DK" smtClean="0"/>
              <a:t>07-05-2024</a:t>
            </a:fld>
            <a:endParaRPr lang="da-DK" dirty="0"/>
          </a:p>
        </p:txBody>
      </p:sp>
      <p:sp>
        <p:nvSpPr>
          <p:cNvPr id="29" name="Pladsholder til sidefod 28">
            <a:extLst>
              <a:ext uri="{FF2B5EF4-FFF2-40B4-BE49-F238E27FC236}">
                <a16:creationId xmlns:a16="http://schemas.microsoft.com/office/drawing/2014/main" id="{CC9020C1-9DED-6753-D8E9-11030227FB9C}"/>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30" name="Pladsholder til slidenummer 29">
            <a:extLst>
              <a:ext uri="{FF2B5EF4-FFF2-40B4-BE49-F238E27FC236}">
                <a16:creationId xmlns:a16="http://schemas.microsoft.com/office/drawing/2014/main" id="{3320725D-0A50-083D-18F7-B06A1D673F70}"/>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A59F1A88-DC42-01DD-0369-71A3F315CF9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541F9DB-6E93-42E6-07C9-0AF293AE83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06CEAFF5-74AE-2147-7FA7-9B13898DB944}"/>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5B2E364C-9CE8-8BA3-48D5-2303597A68B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160C058F-923D-ABFC-9A65-7BB5C572F09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262D9A92-AD50-C978-EFEB-32F410CD8E1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B8B477E-C92B-93BB-B690-96FBFE59A8C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9E6FBF9C-B8DD-21F9-57B6-8BE5F3134B2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8FC43D1A-BF0F-D912-627A-50B60CDCD35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29AD1D5F-58DE-6F1A-386B-CF62628D1CA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D3984A93-5109-BBA6-F338-F33A35024C40}"/>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2E4713FC-FB4F-5E38-0B1F-BEC215B77C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653794B8-644B-A1A9-E8E1-ABADE4A097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1B34FC95-544E-50B1-2DAB-6D658952AEA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1C4E3CE0-E3E4-8DF1-D056-8D8D3A5D67B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800C779D-171A-27F6-60B9-2F508F65996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59851A50-1912-F2F1-62F3-5F570084205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6BCB9881-72D4-1C08-D667-DBDC3A8CDB0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6065312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Forside lys blå m lille billede - stor grafik">
    <p:bg>
      <p:bgPr>
        <a:solidFill>
          <a:srgbClr val="C5E4F9"/>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D2F399D3-7F4D-91FA-8C41-19940D599CA6}"/>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rgbClr val="E8F5FD">
              <a:alpha val="50000"/>
            </a:srgb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tx2"/>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26" name="Pladsholder til dato 25">
            <a:extLst>
              <a:ext uri="{FF2B5EF4-FFF2-40B4-BE49-F238E27FC236}">
                <a16:creationId xmlns:a16="http://schemas.microsoft.com/office/drawing/2014/main" id="{B558E5DF-6DEE-41F7-D1AB-82AF4BD32976}"/>
              </a:ext>
            </a:extLst>
          </p:cNvPr>
          <p:cNvSpPr>
            <a:spLocks noGrp="1"/>
          </p:cNvSpPr>
          <p:nvPr>
            <p:ph type="dt" sz="half" idx="19"/>
          </p:nvPr>
        </p:nvSpPr>
        <p:spPr/>
        <p:txBody>
          <a:bodyPr/>
          <a:lstStyle>
            <a:lvl1pPr>
              <a:defRPr>
                <a:solidFill>
                  <a:schemeClr val="tx2"/>
                </a:solidFill>
              </a:defRPr>
            </a:lvl1pPr>
          </a:lstStyle>
          <a:p>
            <a:fld id="{3DCDE034-E3F5-1743-BED1-0853162DAA2D}" type="datetime1">
              <a:rPr lang="da-DK" smtClean="0"/>
              <a:t>07-05-2024</a:t>
            </a:fld>
            <a:endParaRPr lang="da-DK" dirty="0"/>
          </a:p>
        </p:txBody>
      </p:sp>
      <p:sp>
        <p:nvSpPr>
          <p:cNvPr id="27" name="Pladsholder til sidefod 26">
            <a:extLst>
              <a:ext uri="{FF2B5EF4-FFF2-40B4-BE49-F238E27FC236}">
                <a16:creationId xmlns:a16="http://schemas.microsoft.com/office/drawing/2014/main" id="{3EE54873-2391-4D6B-5BEF-37F1C1FF2B02}"/>
              </a:ext>
            </a:extLst>
          </p:cNvPr>
          <p:cNvSpPr>
            <a:spLocks noGrp="1"/>
          </p:cNvSpPr>
          <p:nvPr>
            <p:ph type="ftr" sz="quarter" idx="20"/>
          </p:nvPr>
        </p:nvSpPr>
        <p:spPr/>
        <p:txBody>
          <a:bodyPr/>
          <a:lstStyle>
            <a:lvl1pPr>
              <a:defRPr>
                <a:solidFill>
                  <a:schemeClr val="tx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47AACC0-05C4-907F-D87B-727BB21483B9}"/>
              </a:ext>
            </a:extLst>
          </p:cNvPr>
          <p:cNvSpPr>
            <a:spLocks noGrp="1"/>
          </p:cNvSpPr>
          <p:nvPr>
            <p:ph type="sldNum" sz="quarter" idx="21"/>
          </p:nvPr>
        </p:nvSpPr>
        <p:spPr/>
        <p:txBody>
          <a:bodyPr/>
          <a:lstStyle>
            <a:lvl1pPr>
              <a:defRPr>
                <a:solidFill>
                  <a:schemeClr val="tx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B1C46DEB-1429-20B8-B16D-A87D0F5F8E0C}"/>
              </a:ext>
            </a:extLst>
          </p:cNvPr>
          <p:cNvGrpSpPr/>
          <p:nvPr userDrawn="1"/>
        </p:nvGrpSpPr>
        <p:grpSpPr>
          <a:xfrm>
            <a:off x="484540" y="6202096"/>
            <a:ext cx="1329659" cy="289897"/>
            <a:chOff x="484540" y="6202096"/>
            <a:chExt cx="1329659" cy="289897"/>
          </a:xfrm>
        </p:grpSpPr>
        <p:sp>
          <p:nvSpPr>
            <p:cNvPr id="29" name="Kombinationstegning 28">
              <a:extLst>
                <a:ext uri="{FF2B5EF4-FFF2-40B4-BE49-F238E27FC236}">
                  <a16:creationId xmlns:a16="http://schemas.microsoft.com/office/drawing/2014/main" id="{BB556DD7-1BA7-3BAF-58F5-5D0435BE597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6AACD719-9841-3D48-D038-BFBE3BE7048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5E945E7-2AC3-5E94-FE78-A28F1AC0A421}"/>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2" name="Kombinationstegning 31">
              <a:extLst>
                <a:ext uri="{FF2B5EF4-FFF2-40B4-BE49-F238E27FC236}">
                  <a16:creationId xmlns:a16="http://schemas.microsoft.com/office/drawing/2014/main" id="{84937415-8DB3-5693-DF5F-519F8B5F6A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3B4D3798-4BC1-A752-11AE-157DEFDDC1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AD4198DC-C146-DEA4-5E28-408F79E41B7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755A40B7-634D-4F54-CC0C-A61B813FCDC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52F60C38-649B-1C1D-8350-3194E79B302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CC893087-0EAF-3527-0B7E-5BA6DF69AE6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C1D018FB-7E4A-9619-06FC-9257C74C115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745785F5-9D7F-3B0D-F1CB-8F75580A6D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22E6600A-9354-CE9B-672D-B0418EB90B1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41" name="Kombinationstegning 40">
              <a:extLst>
                <a:ext uri="{FF2B5EF4-FFF2-40B4-BE49-F238E27FC236}">
                  <a16:creationId xmlns:a16="http://schemas.microsoft.com/office/drawing/2014/main" id="{022FA0C0-94E5-E968-3CA8-319E677FB199}"/>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42" name="Kombinationstegning 41">
              <a:extLst>
                <a:ext uri="{FF2B5EF4-FFF2-40B4-BE49-F238E27FC236}">
                  <a16:creationId xmlns:a16="http://schemas.microsoft.com/office/drawing/2014/main" id="{629D3E1C-C148-008D-E529-BA75A186206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3" name="Kombinationstegning 42">
              <a:extLst>
                <a:ext uri="{FF2B5EF4-FFF2-40B4-BE49-F238E27FC236}">
                  <a16:creationId xmlns:a16="http://schemas.microsoft.com/office/drawing/2014/main" id="{BD1A9EBB-CC64-2683-07C0-D26F328BBCD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4" name="Kombinationstegning 43">
              <a:extLst>
                <a:ext uri="{FF2B5EF4-FFF2-40B4-BE49-F238E27FC236}">
                  <a16:creationId xmlns:a16="http://schemas.microsoft.com/office/drawing/2014/main" id="{1491EF16-0223-5328-5D16-DA3094644EE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5" name="Kombinationstegning 44">
              <a:extLst>
                <a:ext uri="{FF2B5EF4-FFF2-40B4-BE49-F238E27FC236}">
                  <a16:creationId xmlns:a16="http://schemas.microsoft.com/office/drawing/2014/main" id="{7BC77C83-763F-3B87-9B8B-7E1896E3629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266095893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Forside mørk blå m lille billede - normal grafik">
    <p:bg>
      <p:bgPr>
        <a:solidFill>
          <a:srgbClr val="0F5298"/>
        </a:solidFill>
        <a:effectLst/>
      </p:bgPr>
    </p:bg>
    <p:spTree>
      <p:nvGrpSpPr>
        <p:cNvPr id="1" name=""/>
        <p:cNvGrpSpPr/>
        <p:nvPr/>
      </p:nvGrpSpPr>
      <p:grpSpPr>
        <a:xfrm>
          <a:off x="0" y="0"/>
          <a:ext cx="0" cy="0"/>
          <a:chOff x="0" y="0"/>
          <a:chExt cx="0" cy="0"/>
        </a:xfrm>
      </p:grpSpPr>
      <p:grpSp>
        <p:nvGrpSpPr>
          <p:cNvPr id="6" name="Gruppe 5">
            <a:extLst>
              <a:ext uri="{FF2B5EF4-FFF2-40B4-BE49-F238E27FC236}">
                <a16:creationId xmlns:a16="http://schemas.microsoft.com/office/drawing/2014/main" id="{94986826-0A59-400B-88FA-3C1605BBCC8B}"/>
              </a:ext>
            </a:extLst>
          </p:cNvPr>
          <p:cNvGrpSpPr/>
          <p:nvPr userDrawn="1"/>
        </p:nvGrpSpPr>
        <p:grpSpPr>
          <a:xfrm>
            <a:off x="19050" y="-6858"/>
            <a:ext cx="12174092" cy="6864984"/>
            <a:chOff x="19050" y="-6858"/>
            <a:chExt cx="12174092" cy="6864984"/>
          </a:xfrm>
          <a:solidFill>
            <a:schemeClr val="accent5">
              <a:alpha val="50000"/>
            </a:schemeClr>
          </a:solidFill>
        </p:grpSpPr>
        <p:sp>
          <p:nvSpPr>
            <p:cNvPr id="29" name="Kombinationstegning 28">
              <a:extLst>
                <a:ext uri="{FF2B5EF4-FFF2-40B4-BE49-F238E27FC236}">
                  <a16:creationId xmlns:a16="http://schemas.microsoft.com/office/drawing/2014/main" id="{C7917535-4590-293A-CEFE-AF72A57B7923}"/>
                </a:ext>
              </a:extLst>
            </p:cNvPr>
            <p:cNvSpPr/>
            <p:nvPr userDrawn="1"/>
          </p:nvSpPr>
          <p:spPr>
            <a:xfrm rot="18774601">
              <a:off x="6411031" y="16315"/>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37AC439-2336-CF44-F1ED-C5E2446C668D}"/>
                </a:ext>
              </a:extLst>
            </p:cNvPr>
            <p:cNvSpPr/>
            <p:nvPr userDrawn="1"/>
          </p:nvSpPr>
          <p:spPr>
            <a:xfrm>
              <a:off x="2598801" y="-6858"/>
              <a:ext cx="4536941" cy="6864858"/>
            </a:xfrm>
            <a:custGeom>
              <a:avLst/>
              <a:gdLst>
                <a:gd name="connsiteX0" fmla="*/ 4125849 w 4536941"/>
                <a:gd name="connsiteY0" fmla="*/ 4163187 h 6864858"/>
                <a:gd name="connsiteX1" fmla="*/ 3038221 w 4536941"/>
                <a:gd name="connsiteY1" fmla="*/ 2647950 h 6864858"/>
                <a:gd name="connsiteX2" fmla="*/ 613410 w 4536941"/>
                <a:gd name="connsiteY2" fmla="*/ 393700 h 6864858"/>
                <a:gd name="connsiteX3" fmla="*/ 129794 w 4536941"/>
                <a:gd name="connsiteY3" fmla="*/ 0 h 6864858"/>
                <a:gd name="connsiteX4" fmla="*/ 0 w 4536941"/>
                <a:gd name="connsiteY4" fmla="*/ 0 h 6864858"/>
                <a:gd name="connsiteX5" fmla="*/ 562991 w 4536941"/>
                <a:gd name="connsiteY5" fmla="*/ 447929 h 6864858"/>
                <a:gd name="connsiteX6" fmla="*/ 2987802 w 4536941"/>
                <a:gd name="connsiteY6" fmla="*/ 2702179 h 6864858"/>
                <a:gd name="connsiteX7" fmla="*/ 4058285 w 4536941"/>
                <a:gd name="connsiteY7" fmla="*/ 4193413 h 6864858"/>
                <a:gd name="connsiteX8" fmla="*/ 4459859 w 4536941"/>
                <a:gd name="connsiteY8" fmla="*/ 5919597 h 6864858"/>
                <a:gd name="connsiteX9" fmla="*/ 4397756 w 4536941"/>
                <a:gd name="connsiteY9" fmla="*/ 6864858 h 6864858"/>
                <a:gd name="connsiteX10" fmla="*/ 4472813 w 4536941"/>
                <a:gd name="connsiteY10" fmla="*/ 6864858 h 6864858"/>
                <a:gd name="connsiteX11" fmla="*/ 4533773 w 4536941"/>
                <a:gd name="connsiteY11" fmla="*/ 5916930 h 6864858"/>
                <a:gd name="connsiteX12" fmla="*/ 4125722 w 4536941"/>
                <a:gd name="connsiteY12" fmla="*/ 4163187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6941" h="6864858">
                  <a:moveTo>
                    <a:pt x="4125849" y="4163187"/>
                  </a:moveTo>
                  <a:cubicBezTo>
                    <a:pt x="3868547" y="3589528"/>
                    <a:pt x="3502533" y="3079750"/>
                    <a:pt x="3038221" y="2647950"/>
                  </a:cubicBezTo>
                  <a:lnTo>
                    <a:pt x="613410" y="393700"/>
                  </a:lnTo>
                  <a:cubicBezTo>
                    <a:pt x="459867" y="250952"/>
                    <a:pt x="298323" y="119761"/>
                    <a:pt x="129794" y="0"/>
                  </a:cubicBezTo>
                  <a:lnTo>
                    <a:pt x="0" y="0"/>
                  </a:lnTo>
                  <a:cubicBezTo>
                    <a:pt x="197485" y="133604"/>
                    <a:pt x="385572" y="282956"/>
                    <a:pt x="562991" y="447929"/>
                  </a:cubicBezTo>
                  <a:lnTo>
                    <a:pt x="2987802" y="2702179"/>
                  </a:lnTo>
                  <a:cubicBezTo>
                    <a:pt x="3444875" y="3127121"/>
                    <a:pt x="3805047" y="3628898"/>
                    <a:pt x="4058285" y="4193413"/>
                  </a:cubicBezTo>
                  <a:cubicBezTo>
                    <a:pt x="4302887" y="4738751"/>
                    <a:pt x="4438015" y="5319522"/>
                    <a:pt x="4459859" y="5919597"/>
                  </a:cubicBezTo>
                  <a:cubicBezTo>
                    <a:pt x="4471543" y="6238621"/>
                    <a:pt x="4450461" y="6554470"/>
                    <a:pt x="4397756" y="6864858"/>
                  </a:cubicBezTo>
                  <a:lnTo>
                    <a:pt x="4472813" y="6864858"/>
                  </a:lnTo>
                  <a:cubicBezTo>
                    <a:pt x="4524756" y="6553581"/>
                    <a:pt x="4545457" y="6236843"/>
                    <a:pt x="4533773" y="5916930"/>
                  </a:cubicBezTo>
                  <a:cubicBezTo>
                    <a:pt x="4511548" y="5307330"/>
                    <a:pt x="4374261" y="4717288"/>
                    <a:pt x="4125722" y="4163187"/>
                  </a:cubicBezTo>
                  <a:close/>
                </a:path>
              </a:pathLst>
            </a:custGeom>
            <a:grpFill/>
            <a:ln w="12700"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7638078D-D9F7-F559-AA5B-33EFBDB50D2C}"/>
                </a:ext>
              </a:extLst>
            </p:cNvPr>
            <p:cNvSpPr/>
            <p:nvPr userDrawn="1"/>
          </p:nvSpPr>
          <p:spPr>
            <a:xfrm>
              <a:off x="19050" y="3959733"/>
              <a:ext cx="3117469" cy="2898266"/>
            </a:xfrm>
            <a:custGeom>
              <a:avLst/>
              <a:gdLst>
                <a:gd name="connsiteX0" fmla="*/ 0 w 3117469"/>
                <a:gd name="connsiteY0" fmla="*/ 100965 h 2898266"/>
                <a:gd name="connsiteX1" fmla="*/ 3008757 w 3117469"/>
                <a:gd name="connsiteY1" fmla="*/ 2898267 h 2898266"/>
                <a:gd name="connsiteX2" fmla="*/ 3117469 w 3117469"/>
                <a:gd name="connsiteY2" fmla="*/ 2898267 h 2898266"/>
                <a:gd name="connsiteX3" fmla="*/ 0 w 3117469"/>
                <a:gd name="connsiteY3" fmla="*/ 0 h 2898266"/>
                <a:gd name="connsiteX4" fmla="*/ 0 w 3117469"/>
                <a:gd name="connsiteY4" fmla="*/ 100965 h 2898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7469" h="2898266">
                  <a:moveTo>
                    <a:pt x="0" y="100965"/>
                  </a:moveTo>
                  <a:lnTo>
                    <a:pt x="3008757" y="2898267"/>
                  </a:lnTo>
                  <a:lnTo>
                    <a:pt x="3117469" y="2898267"/>
                  </a:lnTo>
                  <a:lnTo>
                    <a:pt x="0" y="0"/>
                  </a:lnTo>
                  <a:lnTo>
                    <a:pt x="0" y="100965"/>
                  </a:lnTo>
                  <a:close/>
                </a:path>
              </a:pathLst>
            </a:custGeom>
            <a:grpFill/>
            <a:ln w="12700"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096273B8-AE4A-8867-4CB5-C33066667DEC}"/>
                </a:ext>
              </a:extLst>
            </p:cNvPr>
            <p:cNvSpPr/>
            <p:nvPr userDrawn="1"/>
          </p:nvSpPr>
          <p:spPr>
            <a:xfrm>
              <a:off x="10790808" y="5349494"/>
              <a:ext cx="1402334" cy="1508505"/>
            </a:xfrm>
            <a:custGeom>
              <a:avLst/>
              <a:gdLst>
                <a:gd name="connsiteX0" fmla="*/ 0 w 1402334"/>
                <a:gd name="connsiteY0" fmla="*/ 1508506 h 1508505"/>
                <a:gd name="connsiteX1" fmla="*/ 100965 w 1402334"/>
                <a:gd name="connsiteY1" fmla="*/ 1508506 h 1508505"/>
                <a:gd name="connsiteX2" fmla="*/ 1402335 w 1402334"/>
                <a:gd name="connsiteY2" fmla="*/ 108712 h 1508505"/>
                <a:gd name="connsiteX3" fmla="*/ 1402335 w 1402334"/>
                <a:gd name="connsiteY3" fmla="*/ 0 h 1508505"/>
                <a:gd name="connsiteX4" fmla="*/ 0 w 1402334"/>
                <a:gd name="connsiteY4" fmla="*/ 1508506 h 15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334" h="1508505">
                  <a:moveTo>
                    <a:pt x="0" y="1508506"/>
                  </a:moveTo>
                  <a:lnTo>
                    <a:pt x="100965" y="1508506"/>
                  </a:lnTo>
                  <a:lnTo>
                    <a:pt x="1402335" y="108712"/>
                  </a:lnTo>
                  <a:lnTo>
                    <a:pt x="1402335" y="0"/>
                  </a:lnTo>
                  <a:lnTo>
                    <a:pt x="0" y="1508506"/>
                  </a:lnTo>
                  <a:close/>
                </a:path>
              </a:pathLst>
            </a:custGeom>
            <a:grpFill/>
            <a:ln w="12700"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395908B9-4AAC-E350-B840-DAEED9FC2769}"/>
                </a:ext>
              </a:extLst>
            </p:cNvPr>
            <p:cNvSpPr/>
            <p:nvPr userDrawn="1"/>
          </p:nvSpPr>
          <p:spPr>
            <a:xfrm>
              <a:off x="9639934" y="5591302"/>
              <a:ext cx="81660" cy="280034"/>
            </a:xfrm>
            <a:custGeom>
              <a:avLst/>
              <a:gdLst>
                <a:gd name="connsiteX0" fmla="*/ 0 w 81660"/>
                <a:gd name="connsiteY0" fmla="*/ 3683 h 280034"/>
                <a:gd name="connsiteX1" fmla="*/ 7620 w 81660"/>
                <a:gd name="connsiteY1" fmla="*/ 280035 h 280034"/>
                <a:gd name="connsiteX2" fmla="*/ 81661 w 81660"/>
                <a:gd name="connsiteY2" fmla="*/ 279654 h 280034"/>
                <a:gd name="connsiteX3" fmla="*/ 73914 w 81660"/>
                <a:gd name="connsiteY3" fmla="*/ 0 h 280034"/>
                <a:gd name="connsiteX4" fmla="*/ 0 w 81660"/>
                <a:gd name="connsiteY4" fmla="*/ 3683 h 28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60" h="280034">
                  <a:moveTo>
                    <a:pt x="0" y="3683"/>
                  </a:moveTo>
                  <a:cubicBezTo>
                    <a:pt x="4572" y="95250"/>
                    <a:pt x="7112" y="188214"/>
                    <a:pt x="7620" y="280035"/>
                  </a:cubicBezTo>
                  <a:lnTo>
                    <a:pt x="81661" y="279654"/>
                  </a:lnTo>
                  <a:cubicBezTo>
                    <a:pt x="81153" y="186817"/>
                    <a:pt x="78486" y="92710"/>
                    <a:pt x="73914" y="0"/>
                  </a:cubicBezTo>
                  <a:lnTo>
                    <a:pt x="0" y="3683"/>
                  </a:lnTo>
                  <a:close/>
                </a:path>
              </a:pathLst>
            </a:custGeom>
            <a:grpFill/>
            <a:ln w="12700" cap="flat">
              <a:noFill/>
              <a:prstDash val="solid"/>
              <a:miter/>
            </a:ln>
          </p:spPr>
          <p:txBody>
            <a:bodyPr rtlCol="0" anchor="ctr"/>
            <a:lstStyle/>
            <a:p>
              <a:endParaRPr lang="da-DK"/>
            </a:p>
          </p:txBody>
        </p:sp>
        <p:sp>
          <p:nvSpPr>
            <p:cNvPr id="34" name="Kombinationstegning 33">
              <a:extLst>
                <a:ext uri="{FF2B5EF4-FFF2-40B4-BE49-F238E27FC236}">
                  <a16:creationId xmlns:a16="http://schemas.microsoft.com/office/drawing/2014/main" id="{F170E0FF-802A-23CD-5536-04E4108E8094}"/>
                </a:ext>
              </a:extLst>
            </p:cNvPr>
            <p:cNvSpPr/>
            <p:nvPr userDrawn="1"/>
          </p:nvSpPr>
          <p:spPr>
            <a:xfrm>
              <a:off x="8908033" y="2916808"/>
              <a:ext cx="191897" cy="281558"/>
            </a:xfrm>
            <a:custGeom>
              <a:avLst/>
              <a:gdLst>
                <a:gd name="connsiteX0" fmla="*/ 127 w 191897"/>
                <a:gd name="connsiteY0" fmla="*/ 34925 h 281558"/>
                <a:gd name="connsiteX1" fmla="*/ 125223 w 191897"/>
                <a:gd name="connsiteY1" fmla="*/ 281559 h 281558"/>
                <a:gd name="connsiteX2" fmla="*/ 191898 w 191897"/>
                <a:gd name="connsiteY2" fmla="*/ 249555 h 281558"/>
                <a:gd name="connsiteX3" fmla="*/ 65278 w 191897"/>
                <a:gd name="connsiteY3" fmla="*/ 0 h 281558"/>
                <a:gd name="connsiteX4" fmla="*/ 0 w 191897"/>
                <a:gd name="connsiteY4" fmla="*/ 34925 h 28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97" h="281558">
                  <a:moveTo>
                    <a:pt x="127" y="34925"/>
                  </a:moveTo>
                  <a:cubicBezTo>
                    <a:pt x="43435" y="115824"/>
                    <a:pt x="85598" y="198755"/>
                    <a:pt x="125223" y="281559"/>
                  </a:cubicBezTo>
                  <a:lnTo>
                    <a:pt x="191898" y="249555"/>
                  </a:lnTo>
                  <a:cubicBezTo>
                    <a:pt x="151765" y="165862"/>
                    <a:pt x="109093" y="81915"/>
                    <a:pt x="65278" y="0"/>
                  </a:cubicBezTo>
                  <a:lnTo>
                    <a:pt x="0" y="34925"/>
                  </a:lnTo>
                  <a:close/>
                </a:path>
              </a:pathLst>
            </a:custGeom>
            <a:grpFill/>
            <a:ln w="12700"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0EC0CF1A-35BC-5349-F9F2-0617AF4B5CE5}"/>
                </a:ext>
              </a:extLst>
            </p:cNvPr>
            <p:cNvSpPr/>
            <p:nvPr userDrawn="1"/>
          </p:nvSpPr>
          <p:spPr>
            <a:xfrm>
              <a:off x="9147302" y="3421253"/>
              <a:ext cx="172084" cy="285622"/>
            </a:xfrm>
            <a:custGeom>
              <a:avLst/>
              <a:gdLst>
                <a:gd name="connsiteX0" fmla="*/ 0 w 172084"/>
                <a:gd name="connsiteY0" fmla="*/ 28956 h 285622"/>
                <a:gd name="connsiteX1" fmla="*/ 102743 w 172084"/>
                <a:gd name="connsiteY1" fmla="*/ 285623 h 285622"/>
                <a:gd name="connsiteX2" fmla="*/ 172085 w 172084"/>
                <a:gd name="connsiteY2" fmla="*/ 259715 h 285622"/>
                <a:gd name="connsiteX3" fmla="*/ 68199 w 172084"/>
                <a:gd name="connsiteY3" fmla="*/ 0 h 285622"/>
                <a:gd name="connsiteX4" fmla="*/ 127 w 172084"/>
                <a:gd name="connsiteY4" fmla="*/ 28956 h 285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84" h="285622">
                  <a:moveTo>
                    <a:pt x="0" y="28956"/>
                  </a:moveTo>
                  <a:cubicBezTo>
                    <a:pt x="35941" y="113284"/>
                    <a:pt x="70485" y="199644"/>
                    <a:pt x="102743" y="285623"/>
                  </a:cubicBezTo>
                  <a:lnTo>
                    <a:pt x="172085" y="259715"/>
                  </a:lnTo>
                  <a:cubicBezTo>
                    <a:pt x="139446" y="172720"/>
                    <a:pt x="104521" y="85344"/>
                    <a:pt x="68199" y="0"/>
                  </a:cubicBezTo>
                  <a:lnTo>
                    <a:pt x="127" y="28956"/>
                  </a:lnTo>
                  <a:close/>
                </a:path>
              </a:pathLst>
            </a:custGeom>
            <a:grpFill/>
            <a:ln w="12700"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563F3400-8615-393D-7F26-504FD60AA980}"/>
                </a:ext>
              </a:extLst>
            </p:cNvPr>
            <p:cNvSpPr/>
            <p:nvPr userDrawn="1"/>
          </p:nvSpPr>
          <p:spPr>
            <a:xfrm>
              <a:off x="9488551" y="4484242"/>
              <a:ext cx="128651" cy="287273"/>
            </a:xfrm>
            <a:custGeom>
              <a:avLst/>
              <a:gdLst>
                <a:gd name="connsiteX0" fmla="*/ 72136 w 128651"/>
                <a:gd name="connsiteY0" fmla="*/ 0 h 287273"/>
                <a:gd name="connsiteX1" fmla="*/ 0 w 128651"/>
                <a:gd name="connsiteY1" fmla="*/ 16510 h 287273"/>
                <a:gd name="connsiteX2" fmla="*/ 55880 w 128651"/>
                <a:gd name="connsiteY2" fmla="*/ 287274 h 287273"/>
                <a:gd name="connsiteX3" fmla="*/ 128651 w 128651"/>
                <a:gd name="connsiteY3" fmla="*/ 273939 h 287273"/>
                <a:gd name="connsiteX4" fmla="*/ 72136 w 128651"/>
                <a:gd name="connsiteY4" fmla="*/ 0 h 287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1" h="287273">
                  <a:moveTo>
                    <a:pt x="72136" y="0"/>
                  </a:moveTo>
                  <a:lnTo>
                    <a:pt x="0" y="16510"/>
                  </a:lnTo>
                  <a:cubicBezTo>
                    <a:pt x="20574" y="105918"/>
                    <a:pt x="39370" y="196977"/>
                    <a:pt x="55880" y="287274"/>
                  </a:cubicBezTo>
                  <a:lnTo>
                    <a:pt x="128651" y="273939"/>
                  </a:lnTo>
                  <a:cubicBezTo>
                    <a:pt x="111887" y="182626"/>
                    <a:pt x="92837" y="90424"/>
                    <a:pt x="72136" y="0"/>
                  </a:cubicBezTo>
                  <a:close/>
                </a:path>
              </a:pathLst>
            </a:custGeom>
            <a:grpFill/>
            <a:ln w="12700"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4A9EE232-152E-4B65-C66B-34266872FA67}"/>
                </a:ext>
              </a:extLst>
            </p:cNvPr>
            <p:cNvSpPr/>
            <p:nvPr userDrawn="1"/>
          </p:nvSpPr>
          <p:spPr>
            <a:xfrm>
              <a:off x="9588372" y="5034534"/>
              <a:ext cx="105536" cy="284733"/>
            </a:xfrm>
            <a:custGeom>
              <a:avLst/>
              <a:gdLst>
                <a:gd name="connsiteX0" fmla="*/ 31877 w 105536"/>
                <a:gd name="connsiteY0" fmla="*/ 284734 h 284733"/>
                <a:gd name="connsiteX1" fmla="*/ 105537 w 105536"/>
                <a:gd name="connsiteY1" fmla="*/ 277876 h 284733"/>
                <a:gd name="connsiteX2" fmla="*/ 73279 w 105536"/>
                <a:gd name="connsiteY2" fmla="*/ 0 h 284733"/>
                <a:gd name="connsiteX3" fmla="*/ 0 w 105536"/>
                <a:gd name="connsiteY3" fmla="*/ 10160 h 284733"/>
                <a:gd name="connsiteX4" fmla="*/ 31877 w 105536"/>
                <a:gd name="connsiteY4" fmla="*/ 284734 h 28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6" h="284733">
                  <a:moveTo>
                    <a:pt x="31877" y="284734"/>
                  </a:moveTo>
                  <a:lnTo>
                    <a:pt x="105537" y="277876"/>
                  </a:lnTo>
                  <a:cubicBezTo>
                    <a:pt x="96901" y="185547"/>
                    <a:pt x="85979" y="92075"/>
                    <a:pt x="73279" y="0"/>
                  </a:cubicBezTo>
                  <a:lnTo>
                    <a:pt x="0" y="10160"/>
                  </a:lnTo>
                  <a:cubicBezTo>
                    <a:pt x="12573" y="101092"/>
                    <a:pt x="23241" y="193548"/>
                    <a:pt x="31877" y="284734"/>
                  </a:cubicBezTo>
                  <a:close/>
                </a:path>
              </a:pathLst>
            </a:custGeom>
            <a:grpFill/>
            <a:ln w="12700"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94EA1E22-E302-A9FE-4928-607A6FE9E82D}"/>
                </a:ext>
              </a:extLst>
            </p:cNvPr>
            <p:cNvSpPr/>
            <p:nvPr userDrawn="1"/>
          </p:nvSpPr>
          <p:spPr>
            <a:xfrm>
              <a:off x="9341231" y="3945128"/>
              <a:ext cx="151002" cy="287654"/>
            </a:xfrm>
            <a:custGeom>
              <a:avLst/>
              <a:gdLst>
                <a:gd name="connsiteX0" fmla="*/ 70358 w 151002"/>
                <a:gd name="connsiteY0" fmla="*/ 0 h 287654"/>
                <a:gd name="connsiteX1" fmla="*/ 0 w 151002"/>
                <a:gd name="connsiteY1" fmla="*/ 22860 h 287654"/>
                <a:gd name="connsiteX2" fmla="*/ 79628 w 151002"/>
                <a:gd name="connsiteY2" fmla="*/ 287655 h 287654"/>
                <a:gd name="connsiteX3" fmla="*/ 151002 w 151002"/>
                <a:gd name="connsiteY3" fmla="*/ 267970 h 287654"/>
                <a:gd name="connsiteX4" fmla="*/ 70485 w 151002"/>
                <a:gd name="connsiteY4" fmla="*/ 0 h 28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02" h="287654">
                  <a:moveTo>
                    <a:pt x="70358" y="0"/>
                  </a:moveTo>
                  <a:lnTo>
                    <a:pt x="0" y="22860"/>
                  </a:lnTo>
                  <a:cubicBezTo>
                    <a:pt x="28321" y="109982"/>
                    <a:pt x="55118" y="199136"/>
                    <a:pt x="79628" y="287655"/>
                  </a:cubicBezTo>
                  <a:lnTo>
                    <a:pt x="151002" y="267970"/>
                  </a:lnTo>
                  <a:cubicBezTo>
                    <a:pt x="126237" y="178435"/>
                    <a:pt x="99187" y="88265"/>
                    <a:pt x="70485" y="0"/>
                  </a:cubicBezTo>
                  <a:close/>
                </a:path>
              </a:pathLst>
            </a:custGeom>
            <a:grpFill/>
            <a:ln w="12700" cap="flat">
              <a:noFill/>
              <a:prstDash val="solid"/>
              <a:miter/>
            </a:ln>
          </p:spPr>
          <p:txBody>
            <a:bodyPr rtlCol="0" anchor="ctr"/>
            <a:lstStyle/>
            <a:p>
              <a:endParaRPr lang="da-DK"/>
            </a:p>
          </p:txBody>
        </p:sp>
        <p:sp>
          <p:nvSpPr>
            <p:cNvPr id="39" name="Kombinationstegning 38">
              <a:extLst>
                <a:ext uri="{FF2B5EF4-FFF2-40B4-BE49-F238E27FC236}">
                  <a16:creationId xmlns:a16="http://schemas.microsoft.com/office/drawing/2014/main" id="{DA39C166-19AA-2AD4-2A04-D7BB44724598}"/>
                </a:ext>
              </a:extLst>
            </p:cNvPr>
            <p:cNvSpPr/>
            <p:nvPr userDrawn="1"/>
          </p:nvSpPr>
          <p:spPr>
            <a:xfrm>
              <a:off x="7939658" y="1559305"/>
              <a:ext cx="241554" cy="255777"/>
            </a:xfrm>
            <a:custGeom>
              <a:avLst/>
              <a:gdLst>
                <a:gd name="connsiteX0" fmla="*/ 0 w 241554"/>
                <a:gd name="connsiteY0" fmla="*/ 50927 h 255777"/>
                <a:gd name="connsiteX1" fmla="*/ 185674 w 241554"/>
                <a:gd name="connsiteY1" fmla="*/ 255778 h 255777"/>
                <a:gd name="connsiteX2" fmla="*/ 241554 w 241554"/>
                <a:gd name="connsiteY2" fmla="*/ 207264 h 255777"/>
                <a:gd name="connsiteX3" fmla="*/ 53722 w 241554"/>
                <a:gd name="connsiteY3" fmla="*/ 0 h 255777"/>
                <a:gd name="connsiteX4" fmla="*/ 0 w 241554"/>
                <a:gd name="connsiteY4" fmla="*/ 50927 h 25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 h="255777">
                  <a:moveTo>
                    <a:pt x="0" y="50927"/>
                  </a:moveTo>
                  <a:cubicBezTo>
                    <a:pt x="63119" y="117602"/>
                    <a:pt x="125603" y="186563"/>
                    <a:pt x="185674" y="255778"/>
                  </a:cubicBezTo>
                  <a:lnTo>
                    <a:pt x="241554" y="207264"/>
                  </a:lnTo>
                  <a:cubicBezTo>
                    <a:pt x="180848" y="137160"/>
                    <a:pt x="117602" y="67437"/>
                    <a:pt x="53722" y="0"/>
                  </a:cubicBezTo>
                  <a:lnTo>
                    <a:pt x="0" y="50927"/>
                  </a:lnTo>
                  <a:close/>
                </a:path>
              </a:pathLst>
            </a:custGeom>
            <a:grpFill/>
            <a:ln w="12700"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D51AB5A7-3EA3-624D-4954-4DBEB5D1A5DD}"/>
                </a:ext>
              </a:extLst>
            </p:cNvPr>
            <p:cNvSpPr/>
            <p:nvPr userDrawn="1"/>
          </p:nvSpPr>
          <p:spPr>
            <a:xfrm>
              <a:off x="8301608" y="1982089"/>
              <a:ext cx="226948" cy="266572"/>
            </a:xfrm>
            <a:custGeom>
              <a:avLst/>
              <a:gdLst>
                <a:gd name="connsiteX0" fmla="*/ 127 w 226948"/>
                <a:gd name="connsiteY0" fmla="*/ 45974 h 266572"/>
                <a:gd name="connsiteX1" fmla="*/ 167005 w 226948"/>
                <a:gd name="connsiteY1" fmla="*/ 266573 h 266572"/>
                <a:gd name="connsiteX2" fmla="*/ 226949 w 226948"/>
                <a:gd name="connsiteY2" fmla="*/ 223266 h 266572"/>
                <a:gd name="connsiteX3" fmla="*/ 58039 w 226948"/>
                <a:gd name="connsiteY3" fmla="*/ 0 h 266572"/>
                <a:gd name="connsiteX4" fmla="*/ 0 w 226948"/>
                <a:gd name="connsiteY4" fmla="*/ 45974 h 26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48" h="266572">
                  <a:moveTo>
                    <a:pt x="127" y="45974"/>
                  </a:moveTo>
                  <a:cubicBezTo>
                    <a:pt x="57277" y="118110"/>
                    <a:pt x="113411" y="192278"/>
                    <a:pt x="167005" y="266573"/>
                  </a:cubicBezTo>
                  <a:lnTo>
                    <a:pt x="226949" y="223266"/>
                  </a:lnTo>
                  <a:cubicBezTo>
                    <a:pt x="172720" y="148082"/>
                    <a:pt x="115824" y="73025"/>
                    <a:pt x="58039" y="0"/>
                  </a:cubicBezTo>
                  <a:lnTo>
                    <a:pt x="0" y="45974"/>
                  </a:lnTo>
                  <a:close/>
                </a:path>
              </a:pathLst>
            </a:custGeom>
            <a:grpFill/>
            <a:ln w="12700"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729869B1-5312-65B3-1FAB-28B06A1A7222}"/>
                </a:ext>
              </a:extLst>
            </p:cNvPr>
            <p:cNvSpPr/>
            <p:nvPr userDrawn="1"/>
          </p:nvSpPr>
          <p:spPr>
            <a:xfrm>
              <a:off x="7542910" y="1169669"/>
              <a:ext cx="253619" cy="244094"/>
            </a:xfrm>
            <a:custGeom>
              <a:avLst/>
              <a:gdLst>
                <a:gd name="connsiteX0" fmla="*/ 50419 w 253619"/>
                <a:gd name="connsiteY0" fmla="*/ 0 h 244094"/>
                <a:gd name="connsiteX1" fmla="*/ 0 w 253619"/>
                <a:gd name="connsiteY1" fmla="*/ 54229 h 244094"/>
                <a:gd name="connsiteX2" fmla="*/ 108839 w 253619"/>
                <a:gd name="connsiteY2" fmla="*/ 155448 h 244094"/>
                <a:gd name="connsiteX3" fmla="*/ 202184 w 253619"/>
                <a:gd name="connsiteY3" fmla="*/ 244094 h 244094"/>
                <a:gd name="connsiteX4" fmla="*/ 253619 w 253619"/>
                <a:gd name="connsiteY4" fmla="*/ 190881 h 244094"/>
                <a:gd name="connsiteX5" fmla="*/ 159131 w 253619"/>
                <a:gd name="connsiteY5" fmla="*/ 101219 h 244094"/>
                <a:gd name="connsiteX6" fmla="*/ 50292 w 253619"/>
                <a:gd name="connsiteY6" fmla="*/ 0 h 2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19" h="244094">
                  <a:moveTo>
                    <a:pt x="50419" y="0"/>
                  </a:moveTo>
                  <a:lnTo>
                    <a:pt x="0" y="54229"/>
                  </a:lnTo>
                  <a:lnTo>
                    <a:pt x="108839" y="155448"/>
                  </a:lnTo>
                  <a:cubicBezTo>
                    <a:pt x="140208" y="184531"/>
                    <a:pt x="171577" y="214376"/>
                    <a:pt x="202184" y="244094"/>
                  </a:cubicBezTo>
                  <a:lnTo>
                    <a:pt x="253619" y="190881"/>
                  </a:lnTo>
                  <a:cubicBezTo>
                    <a:pt x="222631" y="160909"/>
                    <a:pt x="190881" y="130810"/>
                    <a:pt x="159131" y="101219"/>
                  </a:cubicBezTo>
                  <a:lnTo>
                    <a:pt x="50292" y="0"/>
                  </a:lnTo>
                  <a:close/>
                </a:path>
              </a:pathLst>
            </a:custGeom>
            <a:grpFill/>
            <a:ln w="12700"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70F6FD4E-6347-A8F5-B42F-E632B5C9B57B}"/>
                </a:ext>
              </a:extLst>
            </p:cNvPr>
            <p:cNvSpPr/>
            <p:nvPr userDrawn="1"/>
          </p:nvSpPr>
          <p:spPr>
            <a:xfrm rot="18774601">
              <a:off x="7225385" y="773239"/>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3" name="Kombinationstegning 42">
              <a:extLst>
                <a:ext uri="{FF2B5EF4-FFF2-40B4-BE49-F238E27FC236}">
                  <a16:creationId xmlns:a16="http://schemas.microsoft.com/office/drawing/2014/main" id="{F26FF0E8-538C-0CE5-E6C7-FA63A54AB814}"/>
                </a:ext>
              </a:extLst>
            </p:cNvPr>
            <p:cNvSpPr/>
            <p:nvPr userDrawn="1"/>
          </p:nvSpPr>
          <p:spPr>
            <a:xfrm rot="18774601">
              <a:off x="6817971" y="394606"/>
              <a:ext cx="74041" cy="278130"/>
            </a:xfrm>
            <a:custGeom>
              <a:avLst/>
              <a:gdLst>
                <a:gd name="connsiteX0" fmla="*/ 0 w 74041"/>
                <a:gd name="connsiteY0" fmla="*/ 0 h 278130"/>
                <a:gd name="connsiteX1" fmla="*/ 74041 w 74041"/>
                <a:gd name="connsiteY1" fmla="*/ 0 h 278130"/>
                <a:gd name="connsiteX2" fmla="*/ 74041 w 74041"/>
                <a:gd name="connsiteY2" fmla="*/ 278130 h 278130"/>
                <a:gd name="connsiteX3" fmla="*/ 0 w 74041"/>
                <a:gd name="connsiteY3" fmla="*/ 278130 h 278130"/>
              </a:gdLst>
              <a:ahLst/>
              <a:cxnLst>
                <a:cxn ang="0">
                  <a:pos x="connsiteX0" y="connsiteY0"/>
                </a:cxn>
                <a:cxn ang="0">
                  <a:pos x="connsiteX1" y="connsiteY1"/>
                </a:cxn>
                <a:cxn ang="0">
                  <a:pos x="connsiteX2" y="connsiteY2"/>
                </a:cxn>
                <a:cxn ang="0">
                  <a:pos x="connsiteX3" y="connsiteY3"/>
                </a:cxn>
              </a:cxnLst>
              <a:rect l="l" t="t" r="r" b="b"/>
              <a:pathLst>
                <a:path w="74041" h="278130">
                  <a:moveTo>
                    <a:pt x="0" y="0"/>
                  </a:moveTo>
                  <a:lnTo>
                    <a:pt x="74041" y="0"/>
                  </a:lnTo>
                  <a:lnTo>
                    <a:pt x="74041" y="278130"/>
                  </a:lnTo>
                  <a:lnTo>
                    <a:pt x="0" y="278130"/>
                  </a:lnTo>
                  <a:close/>
                </a:path>
              </a:pathLst>
            </a:custGeom>
            <a:grpFill/>
            <a:ln w="12700" cap="flat">
              <a:noFill/>
              <a:prstDash val="solid"/>
              <a:miter/>
            </a:ln>
          </p:spPr>
          <p:txBody>
            <a:bodyPr rtlCol="0" anchor="ctr"/>
            <a:lstStyle/>
            <a:p>
              <a:endParaRPr lang="da-DK"/>
            </a:p>
          </p:txBody>
        </p:sp>
        <p:sp>
          <p:nvSpPr>
            <p:cNvPr id="44" name="Kombinationstegning 43">
              <a:extLst>
                <a:ext uri="{FF2B5EF4-FFF2-40B4-BE49-F238E27FC236}">
                  <a16:creationId xmlns:a16="http://schemas.microsoft.com/office/drawing/2014/main" id="{4DDCEF3D-0A96-ABE2-0BF1-613D062D2CE5}"/>
                </a:ext>
              </a:extLst>
            </p:cNvPr>
            <p:cNvSpPr/>
            <p:nvPr userDrawn="1"/>
          </p:nvSpPr>
          <p:spPr>
            <a:xfrm>
              <a:off x="8625585" y="2435732"/>
              <a:ext cx="210184" cy="275209"/>
            </a:xfrm>
            <a:custGeom>
              <a:avLst/>
              <a:gdLst>
                <a:gd name="connsiteX0" fmla="*/ 0 w 210184"/>
                <a:gd name="connsiteY0" fmla="*/ 40767 h 275209"/>
                <a:gd name="connsiteX1" fmla="*/ 146558 w 210184"/>
                <a:gd name="connsiteY1" fmla="*/ 275209 h 275209"/>
                <a:gd name="connsiteX2" fmla="*/ 210185 w 210184"/>
                <a:gd name="connsiteY2" fmla="*/ 237363 h 275209"/>
                <a:gd name="connsiteX3" fmla="*/ 61849 w 210184"/>
                <a:gd name="connsiteY3" fmla="*/ 0 h 275209"/>
                <a:gd name="connsiteX4" fmla="*/ 0 w 210184"/>
                <a:gd name="connsiteY4" fmla="*/ 40640 h 2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184" h="275209">
                  <a:moveTo>
                    <a:pt x="0" y="40767"/>
                  </a:moveTo>
                  <a:cubicBezTo>
                    <a:pt x="50419" y="117475"/>
                    <a:pt x="99695" y="196342"/>
                    <a:pt x="146558" y="275209"/>
                  </a:cubicBezTo>
                  <a:lnTo>
                    <a:pt x="210185" y="237363"/>
                  </a:lnTo>
                  <a:cubicBezTo>
                    <a:pt x="162687" y="157607"/>
                    <a:pt x="112776" y="77724"/>
                    <a:pt x="61849" y="0"/>
                  </a:cubicBezTo>
                  <a:lnTo>
                    <a:pt x="0" y="40640"/>
                  </a:lnTo>
                  <a:close/>
                </a:path>
              </a:pathLst>
            </a:custGeom>
            <a:grpFill/>
            <a:ln w="12700" cap="flat">
              <a:noFill/>
              <a:prstDash val="solid"/>
              <a:miter/>
            </a:ln>
          </p:spPr>
          <p:txBody>
            <a:bodyPr rtlCol="0" anchor="ctr"/>
            <a:lstStyle/>
            <a:p>
              <a:endParaRPr lang="da-DK"/>
            </a:p>
          </p:txBody>
        </p:sp>
        <p:sp>
          <p:nvSpPr>
            <p:cNvPr id="45" name="Kombinationstegning 44">
              <a:extLst>
                <a:ext uri="{FF2B5EF4-FFF2-40B4-BE49-F238E27FC236}">
                  <a16:creationId xmlns:a16="http://schemas.microsoft.com/office/drawing/2014/main" id="{EC0CFAB8-9EF8-A177-51A5-7D7AEB873720}"/>
                </a:ext>
              </a:extLst>
            </p:cNvPr>
            <p:cNvSpPr/>
            <p:nvPr userDrawn="1"/>
          </p:nvSpPr>
          <p:spPr>
            <a:xfrm>
              <a:off x="9575165" y="6698742"/>
              <a:ext cx="95884" cy="159384"/>
            </a:xfrm>
            <a:custGeom>
              <a:avLst/>
              <a:gdLst>
                <a:gd name="connsiteX0" fmla="*/ 0 w 95884"/>
                <a:gd name="connsiteY0" fmla="*/ 159258 h 159384"/>
                <a:gd name="connsiteX1" fmla="*/ 74930 w 95884"/>
                <a:gd name="connsiteY1" fmla="*/ 159258 h 159384"/>
                <a:gd name="connsiteX2" fmla="*/ 95885 w 95884"/>
                <a:gd name="connsiteY2" fmla="*/ 9271 h 159384"/>
                <a:gd name="connsiteX3" fmla="*/ 22478 w 95884"/>
                <a:gd name="connsiteY3" fmla="*/ 0 h 159384"/>
                <a:gd name="connsiteX4" fmla="*/ 127 w 95884"/>
                <a:gd name="connsiteY4" fmla="*/ 159385 h 15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4" h="159384">
                  <a:moveTo>
                    <a:pt x="0" y="159258"/>
                  </a:moveTo>
                  <a:lnTo>
                    <a:pt x="74930" y="159258"/>
                  </a:lnTo>
                  <a:cubicBezTo>
                    <a:pt x="82550" y="109220"/>
                    <a:pt x="89535" y="59182"/>
                    <a:pt x="95885" y="9271"/>
                  </a:cubicBezTo>
                  <a:lnTo>
                    <a:pt x="22478" y="0"/>
                  </a:lnTo>
                  <a:cubicBezTo>
                    <a:pt x="15748" y="52959"/>
                    <a:pt x="8255" y="106172"/>
                    <a:pt x="127" y="159385"/>
                  </a:cubicBezTo>
                  <a:close/>
                </a:path>
              </a:pathLst>
            </a:custGeom>
            <a:grpFill/>
            <a:ln w="12700" cap="flat">
              <a:noFill/>
              <a:prstDash val="solid"/>
              <a:miter/>
            </a:ln>
          </p:spPr>
          <p:txBody>
            <a:bodyPr rtlCol="0" anchor="ctr"/>
            <a:lstStyle/>
            <a:p>
              <a:endParaRPr lang="da-DK"/>
            </a:p>
          </p:txBody>
        </p:sp>
        <p:sp>
          <p:nvSpPr>
            <p:cNvPr id="46" name="Kombinationstegning 45">
              <a:extLst>
                <a:ext uri="{FF2B5EF4-FFF2-40B4-BE49-F238E27FC236}">
                  <a16:creationId xmlns:a16="http://schemas.microsoft.com/office/drawing/2014/main" id="{58025F6E-8141-0819-3079-30E2C2D3A6C6}"/>
                </a:ext>
              </a:extLst>
            </p:cNvPr>
            <p:cNvSpPr/>
            <p:nvPr userDrawn="1"/>
          </p:nvSpPr>
          <p:spPr>
            <a:xfrm>
              <a:off x="9626472" y="6147815"/>
              <a:ext cx="90678" cy="281940"/>
            </a:xfrm>
            <a:custGeom>
              <a:avLst/>
              <a:gdLst>
                <a:gd name="connsiteX0" fmla="*/ 0 w 90678"/>
                <a:gd name="connsiteY0" fmla="*/ 275844 h 281940"/>
                <a:gd name="connsiteX1" fmla="*/ 73787 w 90678"/>
                <a:gd name="connsiteY1" fmla="*/ 281940 h 281940"/>
                <a:gd name="connsiteX2" fmla="*/ 90678 w 90678"/>
                <a:gd name="connsiteY2" fmla="*/ 2794 h 281940"/>
                <a:gd name="connsiteX3" fmla="*/ 16764 w 90678"/>
                <a:gd name="connsiteY3" fmla="*/ 0 h 281940"/>
                <a:gd name="connsiteX4" fmla="*/ 127 w 90678"/>
                <a:gd name="connsiteY4" fmla="*/ 275971 h 28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281940">
                  <a:moveTo>
                    <a:pt x="0" y="275844"/>
                  </a:moveTo>
                  <a:lnTo>
                    <a:pt x="73787" y="281940"/>
                  </a:lnTo>
                  <a:cubicBezTo>
                    <a:pt x="81407" y="189484"/>
                    <a:pt x="87122" y="95504"/>
                    <a:pt x="90678" y="2794"/>
                  </a:cubicBezTo>
                  <a:lnTo>
                    <a:pt x="16764" y="0"/>
                  </a:lnTo>
                  <a:cubicBezTo>
                    <a:pt x="13208" y="91694"/>
                    <a:pt x="7620" y="184531"/>
                    <a:pt x="127" y="275971"/>
                  </a:cubicBezTo>
                  <a:close/>
                </a:path>
              </a:pathLst>
            </a:custGeom>
            <a:grpFill/>
            <a:ln w="12700" cap="flat">
              <a:noFill/>
              <a:prstDash val="solid"/>
              <a:miter/>
            </a:ln>
          </p:spPr>
          <p:txBody>
            <a:bodyPr rtlCol="0" anchor="ctr"/>
            <a:lstStyle/>
            <a:p>
              <a:endParaRPr lang="da-DK"/>
            </a:p>
          </p:txBody>
        </p:sp>
        <p:sp>
          <p:nvSpPr>
            <p:cNvPr id="47" name="Kombinationstegning 46">
              <a:extLst>
                <a:ext uri="{FF2B5EF4-FFF2-40B4-BE49-F238E27FC236}">
                  <a16:creationId xmlns:a16="http://schemas.microsoft.com/office/drawing/2014/main" id="{F3D2FB69-F01A-641C-766F-D148E6214DAC}"/>
                </a:ext>
              </a:extLst>
            </p:cNvPr>
            <p:cNvSpPr/>
            <p:nvPr userDrawn="1"/>
          </p:nvSpPr>
          <p:spPr>
            <a:xfrm rot="18774601">
              <a:off x="3272764" y="2537416"/>
              <a:ext cx="74041" cy="350393"/>
            </a:xfrm>
            <a:custGeom>
              <a:avLst/>
              <a:gdLst>
                <a:gd name="connsiteX0" fmla="*/ 0 w 74041"/>
                <a:gd name="connsiteY0" fmla="*/ 0 h 350393"/>
                <a:gd name="connsiteX1" fmla="*/ 74041 w 74041"/>
                <a:gd name="connsiteY1" fmla="*/ 0 h 350393"/>
                <a:gd name="connsiteX2" fmla="*/ 74041 w 74041"/>
                <a:gd name="connsiteY2" fmla="*/ 350393 h 350393"/>
                <a:gd name="connsiteX3" fmla="*/ 0 w 74041"/>
                <a:gd name="connsiteY3" fmla="*/ 350393 h 350393"/>
              </a:gdLst>
              <a:ahLst/>
              <a:cxnLst>
                <a:cxn ang="0">
                  <a:pos x="connsiteX0" y="connsiteY0"/>
                </a:cxn>
                <a:cxn ang="0">
                  <a:pos x="connsiteX1" y="connsiteY1"/>
                </a:cxn>
                <a:cxn ang="0">
                  <a:pos x="connsiteX2" y="connsiteY2"/>
                </a:cxn>
                <a:cxn ang="0">
                  <a:pos x="connsiteX3" y="connsiteY3"/>
                </a:cxn>
              </a:cxnLst>
              <a:rect l="l" t="t" r="r" b="b"/>
              <a:pathLst>
                <a:path w="74041" h="350393">
                  <a:moveTo>
                    <a:pt x="0" y="0"/>
                  </a:moveTo>
                  <a:lnTo>
                    <a:pt x="74041" y="0"/>
                  </a:lnTo>
                  <a:lnTo>
                    <a:pt x="74041" y="350393"/>
                  </a:lnTo>
                  <a:lnTo>
                    <a:pt x="0" y="350393"/>
                  </a:lnTo>
                  <a:close/>
                </a:path>
              </a:pathLst>
            </a:custGeom>
            <a:grpFill/>
            <a:ln w="12700" cap="flat">
              <a:noFill/>
              <a:prstDash val="solid"/>
              <a:miter/>
            </a:ln>
          </p:spPr>
          <p:txBody>
            <a:bodyPr rtlCol="0" anchor="ctr"/>
            <a:lstStyle/>
            <a:p>
              <a:endParaRPr lang="da-DK"/>
            </a:p>
          </p:txBody>
        </p:sp>
        <p:sp>
          <p:nvSpPr>
            <p:cNvPr id="48" name="Kombinationstegning 47">
              <a:extLst>
                <a:ext uri="{FF2B5EF4-FFF2-40B4-BE49-F238E27FC236}">
                  <a16:creationId xmlns:a16="http://schemas.microsoft.com/office/drawing/2014/main" id="{CEF9BACE-382E-EF96-10D8-B03CE8E2C5E2}"/>
                </a:ext>
              </a:extLst>
            </p:cNvPr>
            <p:cNvSpPr/>
            <p:nvPr userDrawn="1"/>
          </p:nvSpPr>
          <p:spPr>
            <a:xfrm rot="18774601">
              <a:off x="4951398" y="472801"/>
              <a:ext cx="74041" cy="868553"/>
            </a:xfrm>
            <a:custGeom>
              <a:avLst/>
              <a:gdLst>
                <a:gd name="connsiteX0" fmla="*/ 0 w 74041"/>
                <a:gd name="connsiteY0" fmla="*/ 0 h 868553"/>
                <a:gd name="connsiteX1" fmla="*/ 74041 w 74041"/>
                <a:gd name="connsiteY1" fmla="*/ 0 h 868553"/>
                <a:gd name="connsiteX2" fmla="*/ 74041 w 74041"/>
                <a:gd name="connsiteY2" fmla="*/ 868553 h 868553"/>
                <a:gd name="connsiteX3" fmla="*/ 0 w 74041"/>
                <a:gd name="connsiteY3" fmla="*/ 868553 h 868553"/>
              </a:gdLst>
              <a:ahLst/>
              <a:cxnLst>
                <a:cxn ang="0">
                  <a:pos x="connsiteX0" y="connsiteY0"/>
                </a:cxn>
                <a:cxn ang="0">
                  <a:pos x="connsiteX1" y="connsiteY1"/>
                </a:cxn>
                <a:cxn ang="0">
                  <a:pos x="connsiteX2" y="connsiteY2"/>
                </a:cxn>
                <a:cxn ang="0">
                  <a:pos x="connsiteX3" y="connsiteY3"/>
                </a:cxn>
              </a:cxnLst>
              <a:rect l="l" t="t" r="r" b="b"/>
              <a:pathLst>
                <a:path w="74041" h="868553">
                  <a:moveTo>
                    <a:pt x="0" y="0"/>
                  </a:moveTo>
                  <a:lnTo>
                    <a:pt x="74041" y="0"/>
                  </a:lnTo>
                  <a:lnTo>
                    <a:pt x="74041" y="868553"/>
                  </a:lnTo>
                  <a:lnTo>
                    <a:pt x="0" y="868553"/>
                  </a:lnTo>
                  <a:close/>
                </a:path>
              </a:pathLst>
            </a:custGeom>
            <a:grpFill/>
            <a:ln w="12700" cap="flat">
              <a:noFill/>
              <a:prstDash val="solid"/>
              <a:miter/>
            </a:ln>
          </p:spPr>
          <p:txBody>
            <a:bodyPr rtlCol="0" anchor="ctr"/>
            <a:lstStyle/>
            <a:p>
              <a:endParaRPr lang="da-DK"/>
            </a:p>
          </p:txBody>
        </p:sp>
      </p:gr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5" name="Gruppe 4">
            <a:extLst>
              <a:ext uri="{FF2B5EF4-FFF2-40B4-BE49-F238E27FC236}">
                <a16:creationId xmlns:a16="http://schemas.microsoft.com/office/drawing/2014/main" id="{FA373E6C-6AC7-8D13-F07D-0988FBA253E8}"/>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2781B44B-AE5A-EA32-22E9-23D6A85B0CF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9FCF7B1-E720-60F0-7228-F6B2375B611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E763602-3209-54C7-3E65-991582CC1EC8}"/>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30A32D6-26A9-2F7F-E83E-F7FC8477D08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6C7F0B2F-D050-96D6-F24D-34154281632B}"/>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4573BDD-8544-D98B-0919-583057627D1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0C4D8E3-6375-4934-87A3-2F698209DB6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F5C816-5B99-A209-8652-50512A7A7FE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8A21407-21F8-3AD8-C208-BF3DCE73265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C0E040A-6983-CB09-E6E0-7D2FC6934DB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464EAF7-9371-64E5-A4E4-1F56AB7AD6B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CF72C01-453A-3043-D19E-D451040CC29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59F83F3-EAE0-F680-D3CD-962718EEE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349916F-369D-695F-B5E2-F4A87E2F33F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93483A07-840A-7CFB-C58E-9C1166A3554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02EE467-E2DF-F8B4-FC18-E83124E2B00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CD0F8DA0-A30D-E09B-AE32-527AFF22753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EB3013E0-38F9-A77F-D22A-57D64FB06FDE}"/>
              </a:ext>
            </a:extLst>
          </p:cNvPr>
          <p:cNvSpPr>
            <a:spLocks noGrp="1"/>
          </p:cNvSpPr>
          <p:nvPr>
            <p:ph type="dt" sz="half" idx="19"/>
          </p:nvPr>
        </p:nvSpPr>
        <p:spPr/>
        <p:txBody>
          <a:bodyPr/>
          <a:lstStyle>
            <a:lvl1pPr>
              <a:defRPr>
                <a:solidFill>
                  <a:schemeClr val="bg2"/>
                </a:solidFill>
              </a:defRPr>
            </a:lvl1pPr>
          </a:lstStyle>
          <a:p>
            <a:fld id="{65CD5EC9-1E08-D048-8BED-7179A160D302}" type="datetime1">
              <a:rPr lang="da-DK" smtClean="0"/>
              <a:t>07-05-2024</a:t>
            </a:fld>
            <a:endParaRPr lang="da-DK" dirty="0"/>
          </a:p>
        </p:txBody>
      </p:sp>
      <p:sp>
        <p:nvSpPr>
          <p:cNvPr id="27" name="Pladsholder til sidefod 26">
            <a:extLst>
              <a:ext uri="{FF2B5EF4-FFF2-40B4-BE49-F238E27FC236}">
                <a16:creationId xmlns:a16="http://schemas.microsoft.com/office/drawing/2014/main" id="{9B029EB5-A351-D308-495E-E60F59F6D34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67600C5B-F628-ED62-4726-28D58DBF93F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9413601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Forside mørk blå m lille billede - mellem grafik">
    <p:bg>
      <p:bgPr>
        <a:solidFill>
          <a:srgbClr val="0F5298"/>
        </a:solidFill>
        <a:effectLst/>
      </p:bgPr>
    </p:bg>
    <p:spTree>
      <p:nvGrpSpPr>
        <p:cNvPr id="1" name=""/>
        <p:cNvGrpSpPr/>
        <p:nvPr/>
      </p:nvGrpSpPr>
      <p:grpSpPr>
        <a:xfrm>
          <a:off x="0" y="0"/>
          <a:ext cx="0" cy="0"/>
          <a:chOff x="0" y="0"/>
          <a:chExt cx="0" cy="0"/>
        </a:xfrm>
      </p:grpSpPr>
      <p:pic>
        <p:nvPicPr>
          <p:cNvPr id="33" name="Grafik 32">
            <a:extLst>
              <a:ext uri="{FF2B5EF4-FFF2-40B4-BE49-F238E27FC236}">
                <a16:creationId xmlns:a16="http://schemas.microsoft.com/office/drawing/2014/main" id="{5FFA673E-DEE2-5481-70B2-B66C78D38949}"/>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18714" y="-13500"/>
            <a:ext cx="12204000" cy="6885000"/>
          </a:xfrm>
          <a:prstGeom prst="rect">
            <a:avLst/>
          </a:prstGeom>
        </p:spPr>
      </p:pic>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E17DD346-E118-334D-017A-BE5136CD9727}"/>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2757E5B2-57E9-A7AA-0314-7B07C635BFB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084FA3B-5744-5DCF-44BF-38790159B047}"/>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CBBC163-67EA-9A79-5F5E-24FD2A37D705}"/>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F2E99D7-D6CD-426D-45FA-0332DC10001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145433C3-DBC8-9304-07BC-5938783DCB0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AFB72DD9-26C4-B616-03D5-1B18E2BCD01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D75FB88-9D37-074E-6F08-DC36FBF4FE9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14BA651-8D9B-F919-F76B-DFC2121A77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5E15A04-EF22-B8B9-CF80-985D1B08C96F}"/>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2F2A940-19E9-14AE-9638-189DC1B9789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EC94135-BE97-C4EB-8D55-A3AFCBB44E0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69AD159D-48B0-7A9C-C719-2611A24A1B5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63E59B1-0E78-7636-23F0-0DFDD9D8D43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6BF34EA-AB8F-5C68-DA95-06264C2AB67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0AE0706A-6205-F430-C41A-995274A8154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C1F1CFE-30DC-C2BC-4B1C-B67485552A7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26CFFE6C-8797-AC5D-AF3A-57835A2744A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81F21ED4-C651-D416-4411-D5727B9F12F3}"/>
              </a:ext>
            </a:extLst>
          </p:cNvPr>
          <p:cNvSpPr>
            <a:spLocks noGrp="1"/>
          </p:cNvSpPr>
          <p:nvPr>
            <p:ph type="dt" sz="half" idx="19"/>
          </p:nvPr>
        </p:nvSpPr>
        <p:spPr/>
        <p:txBody>
          <a:bodyPr/>
          <a:lstStyle>
            <a:lvl1pPr>
              <a:defRPr>
                <a:solidFill>
                  <a:schemeClr val="bg2"/>
                </a:solidFill>
              </a:defRPr>
            </a:lvl1pPr>
          </a:lstStyle>
          <a:p>
            <a:fld id="{1DADAD7D-CAA4-6748-ACE6-3F8168C3F34E}" type="datetime1">
              <a:rPr lang="da-DK" smtClean="0"/>
              <a:t>07-05-2024</a:t>
            </a:fld>
            <a:endParaRPr lang="da-DK" dirty="0"/>
          </a:p>
        </p:txBody>
      </p:sp>
      <p:sp>
        <p:nvSpPr>
          <p:cNvPr id="31" name="Pladsholder til sidefod 30">
            <a:extLst>
              <a:ext uri="{FF2B5EF4-FFF2-40B4-BE49-F238E27FC236}">
                <a16:creationId xmlns:a16="http://schemas.microsoft.com/office/drawing/2014/main" id="{3B5F2E19-014D-1B55-07D5-7589C9C63003}"/>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6451339A-CAD6-5A98-A7B5-2371505C8D1D}"/>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66563383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Forside mørk blå m lille billede - stor grafik">
    <p:bg>
      <p:bgPr>
        <a:solidFill>
          <a:srgbClr val="0F5298"/>
        </a:solidFill>
        <a:effectLst/>
      </p:bgPr>
    </p:bg>
    <p:spTree>
      <p:nvGrpSpPr>
        <p:cNvPr id="1" name=""/>
        <p:cNvGrpSpPr/>
        <p:nvPr/>
      </p:nvGrpSpPr>
      <p:grpSpPr>
        <a:xfrm>
          <a:off x="0" y="0"/>
          <a:ext cx="0" cy="0"/>
          <a:chOff x="0" y="0"/>
          <a:chExt cx="0" cy="0"/>
        </a:xfrm>
      </p:grpSpPr>
      <p:sp>
        <p:nvSpPr>
          <p:cNvPr id="5" name="Grafik 4">
            <a:extLst>
              <a:ext uri="{FF2B5EF4-FFF2-40B4-BE49-F238E27FC236}">
                <a16:creationId xmlns:a16="http://schemas.microsoft.com/office/drawing/2014/main" id="{9B215DD6-8ABE-5259-4D41-9BEB201797F7}"/>
              </a:ext>
            </a:extLst>
          </p:cNvPr>
          <p:cNvSpPr/>
          <p:nvPr userDrawn="1"/>
        </p:nvSpPr>
        <p:spPr>
          <a:xfrm>
            <a:off x="-5080" y="-6858"/>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5">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5464445"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5472114" cy="2220371"/>
          </a:xfrm>
        </p:spPr>
        <p:txBody>
          <a:bodyPr anchor="b"/>
          <a:lstStyle>
            <a:lvl1pPr>
              <a:defRPr sz="4800" b="1">
                <a:solidFill>
                  <a:schemeClr val="bg1"/>
                </a:solidFill>
              </a:defRPr>
            </a:lvl1pPr>
          </a:lstStyle>
          <a:p>
            <a:r>
              <a:rPr lang="da-DK" dirty="0"/>
              <a:t>Klik for at redigere titeltypografien i masteren</a:t>
            </a:r>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6" y="3915375"/>
            <a:ext cx="5464444"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dirty="0"/>
              <a:t>Klik for at redigere teksttypografierne i masteren</a:t>
            </a:r>
          </a:p>
        </p:txBody>
      </p:sp>
      <p:sp>
        <p:nvSpPr>
          <p:cNvPr id="4" name="Pladsholder til billede 12">
            <a:extLst>
              <a:ext uri="{FF2B5EF4-FFF2-40B4-BE49-F238E27FC236}">
                <a16:creationId xmlns:a16="http://schemas.microsoft.com/office/drawing/2014/main" id="{18543735-D874-7F00-E1ED-82D189CDE684}"/>
              </a:ext>
            </a:extLst>
          </p:cNvPr>
          <p:cNvSpPr>
            <a:spLocks noGrp="1"/>
          </p:cNvSpPr>
          <p:nvPr>
            <p:ph type="pic" sz="quarter" idx="18"/>
          </p:nvPr>
        </p:nvSpPr>
        <p:spPr>
          <a:xfrm>
            <a:off x="6248133" y="441325"/>
            <a:ext cx="5943867" cy="5616576"/>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grpSp>
        <p:nvGrpSpPr>
          <p:cNvPr id="11" name="Gruppe 10">
            <a:extLst>
              <a:ext uri="{FF2B5EF4-FFF2-40B4-BE49-F238E27FC236}">
                <a16:creationId xmlns:a16="http://schemas.microsoft.com/office/drawing/2014/main" id="{D84329B4-B897-F7ED-FFAA-AB10B68BAC2E}"/>
              </a:ext>
            </a:extLst>
          </p:cNvPr>
          <p:cNvGrpSpPr/>
          <p:nvPr userDrawn="1"/>
        </p:nvGrpSpPr>
        <p:grpSpPr>
          <a:xfrm>
            <a:off x="484540" y="6202096"/>
            <a:ext cx="1329659" cy="289897"/>
            <a:chOff x="484540" y="6202096"/>
            <a:chExt cx="1329659" cy="289897"/>
          </a:xfrm>
        </p:grpSpPr>
        <p:sp>
          <p:nvSpPr>
            <p:cNvPr id="12" name="Kombinationstegning 11">
              <a:extLst>
                <a:ext uri="{FF2B5EF4-FFF2-40B4-BE49-F238E27FC236}">
                  <a16:creationId xmlns:a16="http://schemas.microsoft.com/office/drawing/2014/main" id="{909D2708-E622-AFCF-44E2-F0451DEFC0C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C8E39EAD-1A81-C3FC-1CBB-A65D3CEFDDA5}"/>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01D8077-C918-0499-5976-84E8EA517C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44D2808-DCE6-4302-5965-E62D670CA62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DA10F0A-5BD0-DC37-E32D-16BCE39FC08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76AD90FC-4488-5E10-5CBA-AD660269597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67BF25D-889F-E094-7985-64DC4ECA51A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DC15258-BD0F-B3DB-886B-3D0FB71A7C81}"/>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0755FC4-D07E-C155-9C95-813D1C0A37E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2A1F133-A1EB-4098-870F-B977728F990F}"/>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3176BD5D-F631-5387-4DAC-4CFF403B3C73}"/>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F579B34-6EBB-CA22-6D35-364D59D9CAA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529F189-0A8B-31B1-954A-17FC58A0FD35}"/>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24D5DEA9-7715-CEE8-D9C5-660FF8283A4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8CF1B32-C97D-E9F9-8042-25D342A62AF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2519DD0E-DA50-E484-A4C1-EA25629D8D6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6DBA93BA-E938-639C-2E1E-37A830C96EF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Pladsholder til dato 29">
            <a:extLst>
              <a:ext uri="{FF2B5EF4-FFF2-40B4-BE49-F238E27FC236}">
                <a16:creationId xmlns:a16="http://schemas.microsoft.com/office/drawing/2014/main" id="{022D0F6B-5C37-FD07-F08A-D65CB4EF5709}"/>
              </a:ext>
            </a:extLst>
          </p:cNvPr>
          <p:cNvSpPr>
            <a:spLocks noGrp="1"/>
          </p:cNvSpPr>
          <p:nvPr>
            <p:ph type="dt" sz="half" idx="19"/>
          </p:nvPr>
        </p:nvSpPr>
        <p:spPr/>
        <p:txBody>
          <a:bodyPr/>
          <a:lstStyle>
            <a:lvl1pPr>
              <a:defRPr>
                <a:solidFill>
                  <a:schemeClr val="bg2"/>
                </a:solidFill>
              </a:defRPr>
            </a:lvl1pPr>
          </a:lstStyle>
          <a:p>
            <a:fld id="{C5B187C0-036F-3C4C-9C5B-085C9CE733E6}" type="datetime1">
              <a:rPr lang="da-DK" smtClean="0"/>
              <a:t>07-05-2024</a:t>
            </a:fld>
            <a:endParaRPr lang="da-DK" dirty="0"/>
          </a:p>
        </p:txBody>
      </p:sp>
      <p:sp>
        <p:nvSpPr>
          <p:cNvPr id="31" name="Pladsholder til sidefod 30">
            <a:extLst>
              <a:ext uri="{FF2B5EF4-FFF2-40B4-BE49-F238E27FC236}">
                <a16:creationId xmlns:a16="http://schemas.microsoft.com/office/drawing/2014/main" id="{E36E26B2-1A85-770E-8181-C70583E58880}"/>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32" name="Pladsholder til slidenummer 31">
            <a:extLst>
              <a:ext uri="{FF2B5EF4-FFF2-40B4-BE49-F238E27FC236}">
                <a16:creationId xmlns:a16="http://schemas.microsoft.com/office/drawing/2014/main" id="{92DE2E5D-A622-BC87-1F3A-7A2593C49241}"/>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3097737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Video forside m stor grafik">
    <p:bg>
      <p:bgPr>
        <a:solidFill>
          <a:schemeClr val="accent4"/>
        </a:solidFill>
        <a:effectLst/>
      </p:bgPr>
    </p:bg>
    <p:spTree>
      <p:nvGrpSpPr>
        <p:cNvPr id="1" name=""/>
        <p:cNvGrpSpPr/>
        <p:nvPr/>
      </p:nvGrpSpPr>
      <p:grpSpPr>
        <a:xfrm>
          <a:off x="0" y="0"/>
          <a:ext cx="0" cy="0"/>
          <a:chOff x="0" y="0"/>
          <a:chExt cx="0" cy="0"/>
        </a:xfrm>
      </p:grpSpPr>
      <p:sp>
        <p:nvSpPr>
          <p:cNvPr id="34" name="Pladsholder til medieklip 33">
            <a:extLst>
              <a:ext uri="{FF2B5EF4-FFF2-40B4-BE49-F238E27FC236}">
                <a16:creationId xmlns:a16="http://schemas.microsoft.com/office/drawing/2014/main" id="{B5A3C3AF-41FB-F3D9-E1A2-98E16D137815}"/>
              </a:ext>
            </a:extLst>
          </p:cNvPr>
          <p:cNvSpPr>
            <a:spLocks noGrp="1"/>
          </p:cNvSpPr>
          <p:nvPr>
            <p:ph type="media" sz="quarter" idx="24"/>
          </p:nvPr>
        </p:nvSpPr>
        <p:spPr>
          <a:xfrm>
            <a:off x="0" y="0"/>
            <a:ext cx="12192000" cy="6858000"/>
          </a:xfrm>
        </p:spPr>
        <p:txBody>
          <a:bodyPr anchor="ctr">
            <a:normAutofit/>
          </a:bodyPr>
          <a:lstStyle>
            <a:lvl1pPr marL="0" indent="0" algn="ctr">
              <a:buNone/>
              <a:defRPr sz="1000">
                <a:solidFill>
                  <a:schemeClr val="bg1"/>
                </a:solidFill>
              </a:defRPr>
            </a:lvl1pPr>
          </a:lstStyle>
          <a:p>
            <a:r>
              <a:rPr lang="da-DK"/>
              <a:t>Klik på ikonet for at tilføje et medie</a:t>
            </a:r>
          </a:p>
        </p:txBody>
      </p:sp>
      <p:sp>
        <p:nvSpPr>
          <p:cNvPr id="29" name="Pladsholder til tekst 15">
            <a:extLst>
              <a:ext uri="{FF2B5EF4-FFF2-40B4-BE49-F238E27FC236}">
                <a16:creationId xmlns:a16="http://schemas.microsoft.com/office/drawing/2014/main" id="{4ED1257A-A21B-1672-3D83-1A8083C222F5}"/>
              </a:ext>
            </a:extLst>
          </p:cNvPr>
          <p:cNvSpPr>
            <a:spLocks noGrp="1"/>
          </p:cNvSpPr>
          <p:nvPr>
            <p:ph type="body" sz="quarter" idx="23" hasCustomPrompt="1"/>
          </p:nvPr>
        </p:nvSpPr>
        <p:spPr>
          <a:xfrm flipH="1">
            <a:off x="-20320" y="0"/>
            <a:ext cx="12240000" cy="6858000"/>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F5CE31C2-FA03-C84F-9B4F-80FA320BE74D}"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sp>
        <p:nvSpPr>
          <p:cNvPr id="30" name="Undertitel 2">
            <a:extLst>
              <a:ext uri="{FF2B5EF4-FFF2-40B4-BE49-F238E27FC236}">
                <a16:creationId xmlns:a16="http://schemas.microsoft.com/office/drawing/2014/main" id="{B0402514-AAE8-7CDD-5D3C-25DB8B8473BA}"/>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32" name="Titel 1">
            <a:extLst>
              <a:ext uri="{FF2B5EF4-FFF2-40B4-BE49-F238E27FC236}">
                <a16:creationId xmlns:a16="http://schemas.microsoft.com/office/drawing/2014/main" id="{F7E6E159-8111-8737-3907-D6E855EFDB60}"/>
              </a:ext>
            </a:extLst>
          </p:cNvPr>
          <p:cNvSpPr>
            <a:spLocks noGrp="1"/>
          </p:cNvSpPr>
          <p:nvPr>
            <p:ph type="title"/>
          </p:nvPr>
        </p:nvSpPr>
        <p:spPr>
          <a:xfrm>
            <a:off x="479424" y="1266376"/>
            <a:ext cx="8259462" cy="2498308"/>
          </a:xfrm>
        </p:spPr>
        <p:txBody>
          <a:bodyPr anchor="t"/>
          <a:lstStyle>
            <a:lvl1pPr>
              <a:lnSpc>
                <a:spcPct val="80000"/>
              </a:lnSpc>
              <a:defRPr sz="6800" b="1" i="1">
                <a:solidFill>
                  <a:schemeClr val="bg2"/>
                </a:solidFill>
              </a:defRPr>
            </a:lvl1pPr>
          </a:lstStyle>
          <a:p>
            <a:r>
              <a:rPr lang="da-DK"/>
              <a:t>Klik for at redigere titeltypografien i masteren</a:t>
            </a:r>
            <a:endParaRPr lang="da-DK" dirty="0"/>
          </a:p>
        </p:txBody>
      </p:sp>
      <p:sp>
        <p:nvSpPr>
          <p:cNvPr id="33" name="Pladsholder til tekst 17">
            <a:extLst>
              <a:ext uri="{FF2B5EF4-FFF2-40B4-BE49-F238E27FC236}">
                <a16:creationId xmlns:a16="http://schemas.microsoft.com/office/drawing/2014/main" id="{FCF4BC7B-8F0A-E225-54AB-53E95BE2A78A}"/>
              </a:ext>
            </a:extLst>
          </p:cNvPr>
          <p:cNvSpPr>
            <a:spLocks noGrp="1"/>
          </p:cNvSpPr>
          <p:nvPr>
            <p:ph type="body" sz="quarter" idx="10"/>
          </p:nvPr>
        </p:nvSpPr>
        <p:spPr>
          <a:xfrm>
            <a:off x="479425" y="4105685"/>
            <a:ext cx="418556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18" name="Pladsholder til tekst 15">
            <a:extLst>
              <a:ext uri="{FF2B5EF4-FFF2-40B4-BE49-F238E27FC236}">
                <a16:creationId xmlns:a16="http://schemas.microsoft.com/office/drawing/2014/main" id="{380D10B2-A413-54C4-0955-E92B7D1DD1B8}"/>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7589035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Agenda - normal grafik blå">
    <p:bg>
      <p:bgPr>
        <a:solidFill>
          <a:srgbClr val="E8F4FD"/>
        </a:solidFill>
        <a:effectLst/>
      </p:bgPr>
    </p:bg>
    <p:spTree>
      <p:nvGrpSpPr>
        <p:cNvPr id="1" name=""/>
        <p:cNvGrpSpPr/>
        <p:nvPr/>
      </p:nvGrpSpPr>
      <p:grpSpPr>
        <a:xfrm>
          <a:off x="0" y="0"/>
          <a:ext cx="0" cy="0"/>
          <a:chOff x="0" y="0"/>
          <a:chExt cx="0" cy="0"/>
        </a:xfrm>
      </p:grpSpPr>
      <p:sp>
        <p:nvSpPr>
          <p:cNvPr id="2" name="Grafik 10">
            <a:extLst>
              <a:ext uri="{FF2B5EF4-FFF2-40B4-BE49-F238E27FC236}">
                <a16:creationId xmlns:a16="http://schemas.microsoft.com/office/drawing/2014/main" id="{E8F63FDF-E492-5845-16B7-7A4233B9CF5F}"/>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5"/>
          </a:solidFill>
          <a:ln w="8096"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3" name="Gruppe 2">
            <a:extLst>
              <a:ext uri="{FF2B5EF4-FFF2-40B4-BE49-F238E27FC236}">
                <a16:creationId xmlns:a16="http://schemas.microsoft.com/office/drawing/2014/main" id="{ED7C10AB-CED4-4EDF-17E7-E9DE839032D8}"/>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7A466D87-6143-1005-06C7-5387971CD9B6}"/>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609D5ED-BC4C-AE78-C62C-1E7F527F5F0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4BC93EA-4965-0209-019C-5A9FCBD5F61D}"/>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B26356D-873A-D358-9034-CCE39E520F5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AE80C3F-B037-40B2-A942-3B6470B97B4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89B6B4A-3E4E-286B-1EA6-6A55C3821B6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659800C6-C8DC-9D93-4BF8-088A5C7FEC5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A995DAF9-806E-EB8B-034F-5CE5E7B0F0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4EDD8BA5-C126-91B3-0D7E-2C1F93CC798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720A9E9-8031-2CCD-8789-CF7A5388AC45}"/>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4B55381F-3E44-7DE0-4BD1-56CDFA4EEB4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F117DFD2-3859-EDF0-4C7D-D41DD7DB12D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C331022-B25C-BB85-202A-880CD247C1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FD2377AC-08E5-CB29-9CEF-02F8F324EBD5}"/>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3928191-5066-4C3E-2383-FB827FEF585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739A2081-4F3F-AF8B-6073-DFAD18712B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45533F8-5095-E25E-4935-E2D16A589CC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4" name="Pladsholder til dato 23">
            <a:extLst>
              <a:ext uri="{FF2B5EF4-FFF2-40B4-BE49-F238E27FC236}">
                <a16:creationId xmlns:a16="http://schemas.microsoft.com/office/drawing/2014/main" id="{FA3499C2-3E00-FB9A-C69F-D399C8AA24EA}"/>
              </a:ext>
            </a:extLst>
          </p:cNvPr>
          <p:cNvSpPr>
            <a:spLocks noGrp="1"/>
          </p:cNvSpPr>
          <p:nvPr>
            <p:ph type="dt" sz="half" idx="11"/>
          </p:nvPr>
        </p:nvSpPr>
        <p:spPr/>
        <p:txBody>
          <a:bodyPr/>
          <a:lstStyle/>
          <a:p>
            <a:fld id="{D37D0344-9B69-5143-AE33-F847B3B9884C}" type="datetime1">
              <a:rPr lang="da-DK" smtClean="0"/>
              <a:t>07-05-2024</a:t>
            </a:fld>
            <a:endParaRPr lang="da-DK" dirty="0"/>
          </a:p>
        </p:txBody>
      </p:sp>
      <p:sp>
        <p:nvSpPr>
          <p:cNvPr id="25" name="Pladsholder til sidefod 24">
            <a:extLst>
              <a:ext uri="{FF2B5EF4-FFF2-40B4-BE49-F238E27FC236}">
                <a16:creationId xmlns:a16="http://schemas.microsoft.com/office/drawing/2014/main" id="{E1E9CA18-267E-1F04-F8DC-140DD8737207}"/>
              </a:ext>
            </a:extLst>
          </p:cNvPr>
          <p:cNvSpPr>
            <a:spLocks noGrp="1"/>
          </p:cNvSpPr>
          <p:nvPr>
            <p:ph type="ftr" sz="quarter" idx="12"/>
          </p:nvPr>
        </p:nvSpPr>
        <p:spPr/>
        <p:txBody>
          <a:bodyPr/>
          <a:lstStyle/>
          <a:p>
            <a:r>
              <a:rPr lang="da-DK"/>
              <a:t>Dette er sidefods tekst</a:t>
            </a:r>
            <a:endParaRPr lang="da-DK" dirty="0"/>
          </a:p>
        </p:txBody>
      </p:sp>
      <p:sp>
        <p:nvSpPr>
          <p:cNvPr id="26" name="Pladsholder til slidenummer 25">
            <a:extLst>
              <a:ext uri="{FF2B5EF4-FFF2-40B4-BE49-F238E27FC236}">
                <a16:creationId xmlns:a16="http://schemas.microsoft.com/office/drawing/2014/main" id="{081D153E-075F-0E83-7B9B-185A1DC7B811}"/>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66565868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Agenda - mellem grafik blå">
    <p:bg>
      <p:bgPr>
        <a:solidFill>
          <a:srgbClr val="E8F4FD"/>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1C9F6332-F7E9-98A0-A1F4-4853BDCDAC9B}"/>
              </a:ext>
            </a:extLst>
          </p:cNvPr>
          <p:cNvSpPr/>
          <p:nvPr userDrawn="1"/>
        </p:nvSpPr>
        <p:spPr>
          <a:xfrm>
            <a:off x="10287" y="0"/>
            <a:ext cx="12181713" cy="6864732"/>
          </a:xfrm>
          <a:custGeom>
            <a:avLst/>
            <a:gdLst>
              <a:gd name="connsiteX0" fmla="*/ 11972671 w 12181713"/>
              <a:gd name="connsiteY0" fmla="*/ 6142610 h 6864732"/>
              <a:gd name="connsiteX1" fmla="*/ 12181713 w 12181713"/>
              <a:gd name="connsiteY1" fmla="*/ 6864732 h 6864732"/>
              <a:gd name="connsiteX2" fmla="*/ 10997057 w 12181713"/>
              <a:gd name="connsiteY2" fmla="*/ 6864732 h 6864732"/>
              <a:gd name="connsiteX3" fmla="*/ 10884281 w 12181713"/>
              <a:gd name="connsiteY3" fmla="*/ 6491987 h 6864732"/>
              <a:gd name="connsiteX4" fmla="*/ 11972544 w 12181713"/>
              <a:gd name="connsiteY4" fmla="*/ 6142737 h 6864732"/>
              <a:gd name="connsiteX5" fmla="*/ 9582072 w 12181713"/>
              <a:gd name="connsiteY5" fmla="*/ 1753299 h 6864732"/>
              <a:gd name="connsiteX6" fmla="*/ 10010328 w 12181713"/>
              <a:gd name="connsiteY6" fmla="*/ 2305225 h 6864732"/>
              <a:gd name="connsiteX7" fmla="*/ 11114913 w 12181713"/>
              <a:gd name="connsiteY7" fmla="*/ 4082161 h 6864732"/>
              <a:gd name="connsiteX8" fmla="*/ 10100056 w 12181713"/>
              <a:gd name="connsiteY8" fmla="*/ 4607941 h 6864732"/>
              <a:gd name="connsiteX9" fmla="*/ 8697595 w 12181713"/>
              <a:gd name="connsiteY9" fmla="*/ 2477135 h 6864732"/>
              <a:gd name="connsiteX10" fmla="*/ 9582023 w 12181713"/>
              <a:gd name="connsiteY10" fmla="*/ 1753235 h 6864732"/>
              <a:gd name="connsiteX11" fmla="*/ 9582150 w 12181713"/>
              <a:gd name="connsiteY11" fmla="*/ 1753235 h 6864732"/>
              <a:gd name="connsiteX12" fmla="*/ 9582072 w 12181713"/>
              <a:gd name="connsiteY12" fmla="*/ 1753299 h 6864732"/>
              <a:gd name="connsiteX13" fmla="*/ 0 w 12181713"/>
              <a:gd name="connsiteY13" fmla="*/ 1628649 h 6864732"/>
              <a:gd name="connsiteX14" fmla="*/ 1516253 w 12181713"/>
              <a:gd name="connsiteY14" fmla="*/ 2131822 h 6864732"/>
              <a:gd name="connsiteX15" fmla="*/ 1516125 w 12181713"/>
              <a:gd name="connsiteY15" fmla="*/ 2131695 h 6864732"/>
              <a:gd name="connsiteX16" fmla="*/ 4726177 w 12181713"/>
              <a:gd name="connsiteY16" fmla="*/ 4294124 h 6864732"/>
              <a:gd name="connsiteX17" fmla="*/ 6594220 w 12181713"/>
              <a:gd name="connsiteY17" fmla="*/ 6864731 h 6864732"/>
              <a:gd name="connsiteX18" fmla="*/ 5290438 w 12181713"/>
              <a:gd name="connsiteY18" fmla="*/ 6864731 h 6864732"/>
              <a:gd name="connsiteX19" fmla="*/ 3918331 w 12181713"/>
              <a:gd name="connsiteY19" fmla="*/ 5102733 h 6864732"/>
              <a:gd name="connsiteX20" fmla="*/ 1071244 w 12181713"/>
              <a:gd name="connsiteY20" fmla="*/ 3184653 h 6864732"/>
              <a:gd name="connsiteX21" fmla="*/ 0 w 12181713"/>
              <a:gd name="connsiteY21" fmla="*/ 2810129 h 6864732"/>
              <a:gd name="connsiteX22" fmla="*/ 5956553 w 12181713"/>
              <a:gd name="connsiteY22" fmla="*/ 0 h 6864732"/>
              <a:gd name="connsiteX23" fmla="*/ 5956680 w 12181713"/>
              <a:gd name="connsiteY23" fmla="*/ 0 h 6864732"/>
              <a:gd name="connsiteX24" fmla="*/ 7857870 w 12181713"/>
              <a:gd name="connsiteY24" fmla="*/ 0 h 6864732"/>
              <a:gd name="connsiteX25" fmla="*/ 8031098 w 12181713"/>
              <a:gd name="connsiteY25" fmla="*/ 148844 h 6864732"/>
              <a:gd name="connsiteX26" fmla="*/ 7277734 w 12181713"/>
              <a:gd name="connsiteY26" fmla="*/ 1008507 h 6864732"/>
              <a:gd name="connsiteX27" fmla="*/ 5956553 w 12181713"/>
              <a:gd name="connsiteY27" fmla="*/ 0 h 68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1713" h="6864732">
                <a:moveTo>
                  <a:pt x="11972671" y="6142610"/>
                </a:moveTo>
                <a:cubicBezTo>
                  <a:pt x="12049125" y="6380989"/>
                  <a:pt x="12118721" y="6621908"/>
                  <a:pt x="12181713" y="6864732"/>
                </a:cubicBezTo>
                <a:lnTo>
                  <a:pt x="10997057" y="6864732"/>
                </a:lnTo>
                <a:cubicBezTo>
                  <a:pt x="10961370" y="6739891"/>
                  <a:pt x="10923905" y="6615558"/>
                  <a:pt x="10884281" y="6491987"/>
                </a:cubicBezTo>
                <a:lnTo>
                  <a:pt x="11972544" y="6142737"/>
                </a:lnTo>
                <a:close/>
                <a:moveTo>
                  <a:pt x="9582072" y="1753299"/>
                </a:moveTo>
                <a:lnTo>
                  <a:pt x="10010328" y="2305225"/>
                </a:lnTo>
                <a:cubicBezTo>
                  <a:pt x="10424279" y="2868319"/>
                  <a:pt x="10794492" y="3463703"/>
                  <a:pt x="11114913" y="4082161"/>
                </a:cubicBezTo>
                <a:lnTo>
                  <a:pt x="10100056" y="4607941"/>
                </a:lnTo>
                <a:cubicBezTo>
                  <a:pt x="9709277" y="3853688"/>
                  <a:pt x="9237345" y="3136646"/>
                  <a:pt x="8697595" y="2477135"/>
                </a:cubicBezTo>
                <a:close/>
                <a:moveTo>
                  <a:pt x="9582023" y="1753235"/>
                </a:moveTo>
                <a:lnTo>
                  <a:pt x="9582150" y="1753235"/>
                </a:lnTo>
                <a:lnTo>
                  <a:pt x="9582072" y="1753299"/>
                </a:lnTo>
                <a:close/>
                <a:moveTo>
                  <a:pt x="0" y="1628649"/>
                </a:moveTo>
                <a:cubicBezTo>
                  <a:pt x="516001" y="1755268"/>
                  <a:pt x="1022223" y="1923035"/>
                  <a:pt x="1516253" y="2131822"/>
                </a:cubicBezTo>
                <a:lnTo>
                  <a:pt x="1516125" y="2131695"/>
                </a:lnTo>
                <a:cubicBezTo>
                  <a:pt x="2718815" y="2639949"/>
                  <a:pt x="3798823" y="3367532"/>
                  <a:pt x="4726177" y="4294124"/>
                </a:cubicBezTo>
                <a:cubicBezTo>
                  <a:pt x="5486526" y="5053965"/>
                  <a:pt x="6112890" y="5916295"/>
                  <a:pt x="6594220" y="6864731"/>
                </a:cubicBezTo>
                <a:lnTo>
                  <a:pt x="5290438" y="6864731"/>
                </a:lnTo>
                <a:cubicBezTo>
                  <a:pt x="4910708" y="6225540"/>
                  <a:pt x="4451731" y="5635752"/>
                  <a:pt x="3918331" y="5102733"/>
                </a:cubicBezTo>
                <a:cubicBezTo>
                  <a:pt x="3095625" y="4280789"/>
                  <a:pt x="2137663" y="3635375"/>
                  <a:pt x="1071244" y="3184653"/>
                </a:cubicBezTo>
                <a:cubicBezTo>
                  <a:pt x="720852" y="3036570"/>
                  <a:pt x="363347" y="2911602"/>
                  <a:pt x="0" y="2810129"/>
                </a:cubicBezTo>
                <a:close/>
                <a:moveTo>
                  <a:pt x="5956553" y="0"/>
                </a:moveTo>
                <a:lnTo>
                  <a:pt x="5956680" y="0"/>
                </a:lnTo>
                <a:lnTo>
                  <a:pt x="7857870" y="0"/>
                </a:lnTo>
                <a:cubicBezTo>
                  <a:pt x="7916036" y="49149"/>
                  <a:pt x="7973821" y="98679"/>
                  <a:pt x="8031098" y="148844"/>
                </a:cubicBezTo>
                <a:lnTo>
                  <a:pt x="7277734" y="1008507"/>
                </a:lnTo>
                <a:cubicBezTo>
                  <a:pt x="6860793" y="643255"/>
                  <a:pt x="6418579" y="305943"/>
                  <a:pt x="5956553" y="0"/>
                </a:cubicBezTo>
                <a:close/>
              </a:path>
            </a:pathLst>
          </a:custGeom>
          <a:solidFill>
            <a:schemeClr val="accent5"/>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D0F80056-F1C5-BC28-2A58-C855BE88A539}"/>
              </a:ext>
            </a:extLst>
          </p:cNvPr>
          <p:cNvGrpSpPr/>
          <p:nvPr userDrawn="1"/>
        </p:nvGrpSpPr>
        <p:grpSpPr>
          <a:xfrm>
            <a:off x="484540" y="6202096"/>
            <a:ext cx="1329659" cy="289897"/>
            <a:chOff x="484540" y="6202096"/>
            <a:chExt cx="1329659" cy="289897"/>
          </a:xfrm>
        </p:grpSpPr>
        <p:sp>
          <p:nvSpPr>
            <p:cNvPr id="7" name="Kombinationstegning 6">
              <a:extLst>
                <a:ext uri="{FF2B5EF4-FFF2-40B4-BE49-F238E27FC236}">
                  <a16:creationId xmlns:a16="http://schemas.microsoft.com/office/drawing/2014/main" id="{CA4EC29E-E912-958B-3F63-3A679F0418B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8CB6934C-C9AA-745E-BF60-BCB1B10DE0F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F4A6DE7-6A9D-84F6-57E4-37EE2B8F912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7B6DFAB-DC7C-E8A8-66B2-BBE271808AD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894B067D-7461-81C0-49CC-25D53E3426F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81FC4F0-DB03-D13D-8C47-7F3D110AD12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7337310B-D1A4-235E-5819-5B96FDDAF49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C1861A35-8348-B44B-0376-E66C16ADE2B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96147C3C-A817-1DC5-A87B-93CE8025423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2E47149-3FEF-FD8C-2FD8-DE661203C8D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0C3134DC-C184-3AF1-EC05-7C6CA2B8B9E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878553B-75A5-DB6F-D9B4-792CEF7AB9D5}"/>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0B34961E-30C8-0738-533E-32D9FEF02A1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85EE031B-C501-1F98-8085-1BABA553542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6BE86F55-D2B3-01FC-4A43-2BD66D14E0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8CC1A753-BF59-89FA-E33F-7F53B7D39186}"/>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D041BC5-3EB2-2508-5C93-AF46EA9AA52B}"/>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6E793EC7-1497-D440-D07C-6670C202B239}"/>
              </a:ext>
            </a:extLst>
          </p:cNvPr>
          <p:cNvSpPr>
            <a:spLocks noGrp="1"/>
          </p:cNvSpPr>
          <p:nvPr>
            <p:ph type="dt" sz="half" idx="11"/>
          </p:nvPr>
        </p:nvSpPr>
        <p:spPr/>
        <p:txBody>
          <a:bodyPr/>
          <a:lstStyle/>
          <a:p>
            <a:fld id="{EBA19B8C-8C02-DD45-BEB3-06731F4F444B}" type="datetime1">
              <a:rPr lang="da-DK" smtClean="0"/>
              <a:t>07-05-2024</a:t>
            </a:fld>
            <a:endParaRPr lang="da-DK" dirty="0"/>
          </a:p>
        </p:txBody>
      </p:sp>
      <p:sp>
        <p:nvSpPr>
          <p:cNvPr id="27" name="Pladsholder til sidefod 26">
            <a:extLst>
              <a:ext uri="{FF2B5EF4-FFF2-40B4-BE49-F238E27FC236}">
                <a16:creationId xmlns:a16="http://schemas.microsoft.com/office/drawing/2014/main" id="{13CF3AF9-DE76-0C24-770A-261DC53F8F0C}"/>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27701E7B-395A-3872-1BC4-4FAC2F34CFC6}"/>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14365484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Agenda - stor grafik blå">
    <p:bg>
      <p:bgPr>
        <a:solidFill>
          <a:srgbClr val="E8F4FD"/>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F74A860B-F68D-E250-25A2-6C5FA7FD4ACF}"/>
              </a:ext>
            </a:extLst>
          </p:cNvPr>
          <p:cNvSpPr/>
          <p:nvPr userDrawn="1"/>
        </p:nvSpPr>
        <p:spPr>
          <a:xfrm>
            <a:off x="-5080" y="655828"/>
            <a:ext cx="12198223" cy="5187568"/>
          </a:xfrm>
          <a:custGeom>
            <a:avLst/>
            <a:gdLst>
              <a:gd name="connsiteX0" fmla="*/ 5527548 w 12198223"/>
              <a:gd name="connsiteY0" fmla="*/ 149605 h 5187568"/>
              <a:gd name="connsiteX1" fmla="*/ 5938901 w 12198223"/>
              <a:gd name="connsiteY1" fmla="*/ 3937253 h 5187568"/>
              <a:gd name="connsiteX2" fmla="*/ 0 w 12198223"/>
              <a:gd name="connsiteY2" fmla="*/ 5187568 h 5187568"/>
              <a:gd name="connsiteX3" fmla="*/ 0 w 12198223"/>
              <a:gd name="connsiteY3" fmla="*/ 1212722 h 5187568"/>
              <a:gd name="connsiteX4" fmla="*/ 5527548 w 12198223"/>
              <a:gd name="connsiteY4" fmla="*/ 149605 h 5187568"/>
              <a:gd name="connsiteX5" fmla="*/ 11145773 w 12198223"/>
              <a:gd name="connsiteY5" fmla="*/ 0 h 5187568"/>
              <a:gd name="connsiteX6" fmla="*/ 12198223 w 12198223"/>
              <a:gd name="connsiteY6" fmla="*/ 0 h 5187568"/>
              <a:gd name="connsiteX7" fmla="*/ 12198223 w 12198223"/>
              <a:gd name="connsiteY7" fmla="*/ 3735578 h 5187568"/>
              <a:gd name="connsiteX8" fmla="*/ 11171300 w 12198223"/>
              <a:gd name="connsiteY8" fmla="*/ 3742563 h 518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8223" h="5187568">
                <a:moveTo>
                  <a:pt x="5527548" y="149605"/>
                </a:moveTo>
                <a:lnTo>
                  <a:pt x="5938901" y="3937253"/>
                </a:lnTo>
                <a:cubicBezTo>
                  <a:pt x="3922903" y="4156328"/>
                  <a:pt x="1926590" y="4576698"/>
                  <a:pt x="0" y="5187568"/>
                </a:cubicBezTo>
                <a:lnTo>
                  <a:pt x="0" y="1212722"/>
                </a:lnTo>
                <a:cubicBezTo>
                  <a:pt x="1806702" y="709167"/>
                  <a:pt x="3659759" y="352424"/>
                  <a:pt x="5527548" y="149605"/>
                </a:cubicBezTo>
                <a:close/>
                <a:moveTo>
                  <a:pt x="11145773" y="0"/>
                </a:moveTo>
                <a:lnTo>
                  <a:pt x="12198223" y="0"/>
                </a:lnTo>
                <a:lnTo>
                  <a:pt x="12198223" y="3735578"/>
                </a:lnTo>
                <a:lnTo>
                  <a:pt x="11171300" y="3742563"/>
                </a:lnTo>
                <a:close/>
              </a:path>
            </a:pathLst>
          </a:custGeom>
          <a:solidFill>
            <a:schemeClr val="accent5"/>
          </a:solidFill>
          <a:ln w="12700" cap="flat">
            <a:noFill/>
            <a:prstDash val="solid"/>
            <a:miter/>
          </a:ln>
        </p:spPr>
        <p:txBody>
          <a:bodyPr rtlCol="0" anchor="ctr"/>
          <a:lstStyle/>
          <a:p>
            <a:endParaRPr lang="da-DK"/>
          </a:p>
        </p:txBody>
      </p:sp>
      <p:sp>
        <p:nvSpPr>
          <p:cNvPr id="5" name="Titel 4">
            <a:extLst>
              <a:ext uri="{FF2B5EF4-FFF2-40B4-BE49-F238E27FC236}">
                <a16:creationId xmlns:a16="http://schemas.microsoft.com/office/drawing/2014/main" id="{E7A1EC6C-9D03-F36B-F359-0D2911055756}"/>
              </a:ext>
            </a:extLst>
          </p:cNvPr>
          <p:cNvSpPr>
            <a:spLocks noGrp="1"/>
          </p:cNvSpPr>
          <p:nvPr>
            <p:ph type="title"/>
          </p:nvPr>
        </p:nvSpPr>
        <p:spPr>
          <a:xfrm>
            <a:off x="479425" y="2723606"/>
            <a:ext cx="5472113" cy="1410788"/>
          </a:xfrm>
        </p:spPr>
        <p:txBody>
          <a:bodyPr anchor="ctr"/>
          <a:lstStyle>
            <a:lvl1pPr>
              <a:defRPr b="1">
                <a:solidFill>
                  <a:schemeClr val="tx2"/>
                </a:solidFill>
              </a:defRPr>
            </a:lvl1pPr>
          </a:lstStyle>
          <a:p>
            <a:r>
              <a:rPr lang="da-DK" dirty="0"/>
              <a:t>Klik for at redigere titeltypografien i masteren</a:t>
            </a:r>
          </a:p>
        </p:txBody>
      </p:sp>
      <p:sp>
        <p:nvSpPr>
          <p:cNvPr id="8" name="Pladsholder til tekst 7">
            <a:extLst>
              <a:ext uri="{FF2B5EF4-FFF2-40B4-BE49-F238E27FC236}">
                <a16:creationId xmlns:a16="http://schemas.microsoft.com/office/drawing/2014/main" id="{1E2B2915-A5BA-E40E-408C-485710C76322}"/>
              </a:ext>
            </a:extLst>
          </p:cNvPr>
          <p:cNvSpPr>
            <a:spLocks noGrp="1"/>
          </p:cNvSpPr>
          <p:nvPr>
            <p:ph type="body" sz="quarter" idx="10"/>
          </p:nvPr>
        </p:nvSpPr>
        <p:spPr>
          <a:xfrm>
            <a:off x="6240463" y="441324"/>
            <a:ext cx="5472112" cy="5616576"/>
          </a:xfrm>
        </p:spPr>
        <p:txBody>
          <a:bodyPr anchor="ctr"/>
          <a:lstStyle>
            <a:lvl1pPr marL="342900" indent="-342900">
              <a:buFont typeface="+mj-lt"/>
              <a:buAutoNum type="arabicPeriod"/>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7" name="Gruppe 6">
            <a:extLst>
              <a:ext uri="{FF2B5EF4-FFF2-40B4-BE49-F238E27FC236}">
                <a16:creationId xmlns:a16="http://schemas.microsoft.com/office/drawing/2014/main" id="{31F200DD-7623-A124-762E-BD5BCCE93F63}"/>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2F0550FC-0BDB-F7EA-38C9-BADEFD4B329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4D370669-CBFE-545F-BDD6-B49E284B76A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6356AA99-AD39-6094-99E7-C61C58B7ECF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BD57D60-D367-AEA3-0360-AA951630BB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571B7A0A-75A4-E64F-B5AA-77F36BBABF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10C1F1C-4AD3-F03D-D693-FE6CEB0F975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2073CB05-967B-3292-7520-5E40E242663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9295B24-A843-2121-103B-F8839B4310F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47F583D9-8FFD-4C1B-92CF-9D415DED39C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6718FE5D-4AE6-FCBF-3D79-C68221BD1E6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00B734F-79DB-2526-C260-33066FAFA29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C3E22A37-0574-D945-736B-305D60FB3CC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06D8175-B982-ED48-448D-85A077A70BC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3869E41D-5468-6E3A-AF3B-82A141355B5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7AE184A-169C-C67C-EAB1-CAADD9631C8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C52823-F677-DE0F-96CB-B7AF74BE4A7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A5C9F37-5D09-23AE-8B4D-AFDD08BE922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6" name="Pladsholder til dato 25">
            <a:extLst>
              <a:ext uri="{FF2B5EF4-FFF2-40B4-BE49-F238E27FC236}">
                <a16:creationId xmlns:a16="http://schemas.microsoft.com/office/drawing/2014/main" id="{46CA64C8-81A3-DE31-C20F-CCEC92315BAE}"/>
              </a:ext>
            </a:extLst>
          </p:cNvPr>
          <p:cNvSpPr>
            <a:spLocks noGrp="1"/>
          </p:cNvSpPr>
          <p:nvPr>
            <p:ph type="dt" sz="half" idx="11"/>
          </p:nvPr>
        </p:nvSpPr>
        <p:spPr/>
        <p:txBody>
          <a:bodyPr/>
          <a:lstStyle/>
          <a:p>
            <a:fld id="{2D2FE603-E036-9F49-AD9F-6F3DC5865348}" type="datetime1">
              <a:rPr lang="da-DK" smtClean="0"/>
              <a:t>07-05-2024</a:t>
            </a:fld>
            <a:endParaRPr lang="da-DK" dirty="0"/>
          </a:p>
        </p:txBody>
      </p:sp>
      <p:sp>
        <p:nvSpPr>
          <p:cNvPr id="27" name="Pladsholder til sidefod 26">
            <a:extLst>
              <a:ext uri="{FF2B5EF4-FFF2-40B4-BE49-F238E27FC236}">
                <a16:creationId xmlns:a16="http://schemas.microsoft.com/office/drawing/2014/main" id="{8C1EDBAD-2BF0-BDE3-4E3D-01E095C96FFF}"/>
              </a:ext>
            </a:extLst>
          </p:cNvPr>
          <p:cNvSpPr>
            <a:spLocks noGrp="1"/>
          </p:cNvSpPr>
          <p:nvPr>
            <p:ph type="ftr" sz="quarter" idx="12"/>
          </p:nvPr>
        </p:nvSpPr>
        <p:spPr/>
        <p:txBody>
          <a:bodyPr/>
          <a:lstStyle/>
          <a:p>
            <a:r>
              <a:rPr lang="da-DK"/>
              <a:t>Dette er sidefods tekst</a:t>
            </a:r>
            <a:endParaRPr lang="da-DK" dirty="0"/>
          </a:p>
        </p:txBody>
      </p:sp>
      <p:sp>
        <p:nvSpPr>
          <p:cNvPr id="28" name="Pladsholder til slidenummer 27">
            <a:extLst>
              <a:ext uri="{FF2B5EF4-FFF2-40B4-BE49-F238E27FC236}">
                <a16:creationId xmlns:a16="http://schemas.microsoft.com/office/drawing/2014/main" id="{FCF7E7A0-A1D8-F3BC-F625-C6593C7B7E39}"/>
              </a:ext>
            </a:extLst>
          </p:cNvPr>
          <p:cNvSpPr>
            <a:spLocks noGrp="1"/>
          </p:cNvSpPr>
          <p:nvPr>
            <p:ph type="sldNum" sz="quarter" idx="13"/>
          </p:nvPr>
        </p:nvSpPr>
        <p:spPr/>
        <p:txBody>
          <a:bodyPr/>
          <a:lstStyle/>
          <a:p>
            <a:fld id="{67E69006-4EAA-9F48-A2A8-3E5B4E2EFF89}" type="slidenum">
              <a:rPr lang="da-DK" smtClean="0"/>
              <a:pPr/>
              <a:t>‹nr.›</a:t>
            </a:fld>
            <a:endParaRPr lang="da-DK"/>
          </a:p>
        </p:txBody>
      </p:sp>
    </p:spTree>
    <p:extLst>
      <p:ext uri="{BB962C8B-B14F-4D97-AF65-F5344CB8AC3E}">
        <p14:creationId xmlns:p14="http://schemas.microsoft.com/office/powerpoint/2010/main" val="37164419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Indhold - fuld bred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2C7A9D76-9BB2-024B-B235-03196D05C4C9}"/>
              </a:ext>
            </a:extLst>
          </p:cNvPr>
          <p:cNvSpPr>
            <a:spLocks noGrp="1"/>
          </p:cNvSpPr>
          <p:nvPr>
            <p:ph idx="1"/>
          </p:nvPr>
        </p:nvSpPr>
        <p:spPr/>
        <p:txBody>
          <a:bodyPr>
            <a:normAutofit/>
          </a:bodyPr>
          <a:lstStyle>
            <a:lvl1pPr>
              <a:defRPr sz="1600"/>
            </a:lvl1pPr>
            <a:lvl2pPr>
              <a:defRPr sz="1500"/>
            </a:lvl2pPr>
            <a:lvl3pPr>
              <a:defRPr sz="1400"/>
            </a:lvl3pPr>
            <a:lvl4pPr>
              <a:defRPr sz="1400"/>
            </a:lvl4pPr>
            <a:lvl5pPr>
              <a:defRPr sz="14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5" name="Pladsholder til dato 4">
            <a:extLst>
              <a:ext uri="{FF2B5EF4-FFF2-40B4-BE49-F238E27FC236}">
                <a16:creationId xmlns:a16="http://schemas.microsoft.com/office/drawing/2014/main" id="{00BF6318-23CC-3745-539E-BE606AC406C2}"/>
              </a:ext>
            </a:extLst>
          </p:cNvPr>
          <p:cNvSpPr>
            <a:spLocks noGrp="1"/>
          </p:cNvSpPr>
          <p:nvPr>
            <p:ph type="dt" sz="half" idx="15"/>
          </p:nvPr>
        </p:nvSpPr>
        <p:spPr/>
        <p:txBody>
          <a:bodyPr/>
          <a:lstStyle/>
          <a:p>
            <a:fld id="{D316D8CF-C408-5E4B-BC97-5926F72FAA98}" type="datetime1">
              <a:rPr lang="da-DK" smtClean="0"/>
              <a:t>07-05-2024</a:t>
            </a:fld>
            <a:endParaRPr lang="da-DK" dirty="0"/>
          </a:p>
        </p:txBody>
      </p:sp>
      <p:sp>
        <p:nvSpPr>
          <p:cNvPr id="7" name="Pladsholder til sidefod 6">
            <a:extLst>
              <a:ext uri="{FF2B5EF4-FFF2-40B4-BE49-F238E27FC236}">
                <a16:creationId xmlns:a16="http://schemas.microsoft.com/office/drawing/2014/main" id="{B1E49482-50B7-934C-2C3E-ED8ACEDA5245}"/>
              </a:ext>
            </a:extLst>
          </p:cNvPr>
          <p:cNvSpPr>
            <a:spLocks noGrp="1"/>
          </p:cNvSpPr>
          <p:nvPr>
            <p:ph type="ftr" sz="quarter" idx="16"/>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D2766220-447A-A0FA-3CBA-452A84CEABAC}"/>
              </a:ext>
            </a:extLst>
          </p:cNvPr>
          <p:cNvSpPr>
            <a:spLocks noGrp="1"/>
          </p:cNvSpPr>
          <p:nvPr>
            <p:ph type="sldNum" sz="quarter" idx="17"/>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3E97F170-4520-06CE-558F-81AD15BCBB4B}"/>
              </a:ext>
            </a:extLst>
          </p:cNvPr>
          <p:cNvGrpSpPr/>
          <p:nvPr userDrawn="1"/>
        </p:nvGrpSpPr>
        <p:grpSpPr>
          <a:xfrm>
            <a:off x="484540" y="6202096"/>
            <a:ext cx="1329659" cy="289897"/>
            <a:chOff x="484540" y="6202096"/>
            <a:chExt cx="1329659" cy="289897"/>
          </a:xfrm>
        </p:grpSpPr>
        <p:sp>
          <p:nvSpPr>
            <p:cNvPr id="9" name="Kombinationstegning 8">
              <a:extLst>
                <a:ext uri="{FF2B5EF4-FFF2-40B4-BE49-F238E27FC236}">
                  <a16:creationId xmlns:a16="http://schemas.microsoft.com/office/drawing/2014/main" id="{71AFBF49-6B88-64CC-057A-A8E0D212282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6BC6DA2-7A4A-AEA8-ED74-692D69F2AA7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1B1F755-7465-E84B-8F83-86F7F930C07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9C44DAD-467D-7372-D69E-6E98AD38E958}"/>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1FB8974-9D1E-FAD7-C97E-C5A871ACB22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E731E24-8379-1152-BEB8-9C5E1BC2586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C33B109-AC55-879D-C644-B22397E5257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67D9B21C-A8F8-BE1D-465B-0C1128EFF4EA}"/>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7" name="Kombinationstegning 16">
              <a:extLst>
                <a:ext uri="{FF2B5EF4-FFF2-40B4-BE49-F238E27FC236}">
                  <a16:creationId xmlns:a16="http://schemas.microsoft.com/office/drawing/2014/main" id="{D5ABFD69-878F-11B2-3F62-73204DF34E0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78C9650-6A12-3E28-289D-20B7A8FE1FE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BDCC39B9-3522-C658-DFF6-E17CB7A963CE}"/>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60EE0306-807C-06FC-2A32-F9FBCC11481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FED796B-768E-A8B6-3FAB-F5BF81F3B2F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1A241925-EED7-366C-5217-62520CD21E2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B1F4750-B133-6E27-478D-CF305BD5E7A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3414652-EC1D-8043-6672-DDF8E3BF2D04}"/>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2089D94-E3A8-862A-5BB6-20012D2D1AC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95949009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Indhold - to kolo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p:txBody>
          <a:bodyPr/>
          <a:lstStyle/>
          <a:p>
            <a:r>
              <a:rPr lang="da-DK" dirty="0"/>
              <a:t>Klik for at redigere titeltypografien i masteren</a:t>
            </a:r>
          </a:p>
        </p:txBody>
      </p:sp>
      <p:sp>
        <p:nvSpPr>
          <p:cNvPr id="9" name="Pladsholder til indhold 8">
            <a:extLst>
              <a:ext uri="{FF2B5EF4-FFF2-40B4-BE49-F238E27FC236}">
                <a16:creationId xmlns:a16="http://schemas.microsoft.com/office/drawing/2014/main" id="{D8C97264-2727-AF4C-BD51-FDC5B7F1E940}"/>
              </a:ext>
            </a:extLst>
          </p:cNvPr>
          <p:cNvSpPr>
            <a:spLocks noGrp="1"/>
          </p:cNvSpPr>
          <p:nvPr>
            <p:ph sz="quarter" idx="17"/>
          </p:nvPr>
        </p:nvSpPr>
        <p:spPr>
          <a:xfrm>
            <a:off x="479425" y="1259099"/>
            <a:ext cx="5472113"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4" name="Pladsholder til indhold 13">
            <a:extLst>
              <a:ext uri="{FF2B5EF4-FFF2-40B4-BE49-F238E27FC236}">
                <a16:creationId xmlns:a16="http://schemas.microsoft.com/office/drawing/2014/main" id="{DB1F3889-93C5-7049-AD72-EB1E4B1FBB14}"/>
              </a:ext>
            </a:extLst>
          </p:cNvPr>
          <p:cNvSpPr>
            <a:spLocks noGrp="1"/>
          </p:cNvSpPr>
          <p:nvPr>
            <p:ph sz="quarter" idx="18"/>
          </p:nvPr>
        </p:nvSpPr>
        <p:spPr>
          <a:xfrm>
            <a:off x="6240463" y="1259840"/>
            <a:ext cx="5468400" cy="4802239"/>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7">
            <a:extLst>
              <a:ext uri="{FF2B5EF4-FFF2-40B4-BE49-F238E27FC236}">
                <a16:creationId xmlns:a16="http://schemas.microsoft.com/office/drawing/2014/main" id="{0795ED5B-8C69-7247-93C1-6EC68FA2362A}"/>
              </a:ext>
            </a:extLst>
          </p:cNvPr>
          <p:cNvSpPr>
            <a:spLocks noGrp="1"/>
          </p:cNvSpPr>
          <p:nvPr>
            <p:ph type="dt" sz="half" idx="19"/>
          </p:nvPr>
        </p:nvSpPr>
        <p:spPr/>
        <p:txBody>
          <a:bodyPr/>
          <a:lstStyle/>
          <a:p>
            <a:fld id="{E65564F0-14CB-3A48-9B88-7FB084EDB081}" type="datetime1">
              <a:rPr lang="da-DK" smtClean="0"/>
              <a:t>07-05-2024</a:t>
            </a:fld>
            <a:endParaRPr lang="da-DK" dirty="0"/>
          </a:p>
        </p:txBody>
      </p:sp>
      <p:sp>
        <p:nvSpPr>
          <p:cNvPr id="11" name="Pladsholder til sidefod 10">
            <a:extLst>
              <a:ext uri="{FF2B5EF4-FFF2-40B4-BE49-F238E27FC236}">
                <a16:creationId xmlns:a16="http://schemas.microsoft.com/office/drawing/2014/main" id="{9F4B3E70-291B-D1DA-DA6D-76D4D0FDD30D}"/>
              </a:ext>
            </a:extLst>
          </p:cNvPr>
          <p:cNvSpPr>
            <a:spLocks noGrp="1"/>
          </p:cNvSpPr>
          <p:nvPr>
            <p:ph type="ftr" sz="quarter" idx="20"/>
          </p:nvPr>
        </p:nvSpPr>
        <p:spPr/>
        <p:txBody>
          <a:bodyPr/>
          <a:lstStyle/>
          <a:p>
            <a:r>
              <a:rPr lang="da-DK"/>
              <a:t>Dette er sidefods tekst</a:t>
            </a:r>
            <a:endParaRPr lang="da-DK" dirty="0"/>
          </a:p>
        </p:txBody>
      </p:sp>
      <p:sp>
        <p:nvSpPr>
          <p:cNvPr id="13" name="Pladsholder til slidenummer 12">
            <a:extLst>
              <a:ext uri="{FF2B5EF4-FFF2-40B4-BE49-F238E27FC236}">
                <a16:creationId xmlns:a16="http://schemas.microsoft.com/office/drawing/2014/main" id="{A94758F7-2B5F-1A80-8139-E51BF45B05F9}"/>
              </a:ext>
            </a:extLst>
          </p:cNvPr>
          <p:cNvSpPr>
            <a:spLocks noGrp="1"/>
          </p:cNvSpPr>
          <p:nvPr>
            <p:ph type="sldNum" sz="quarter" idx="21"/>
          </p:nvPr>
        </p:nvSpPr>
        <p:spPr/>
        <p:txBody>
          <a:body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42AE8FD3-BA00-2031-46C5-EB61D13430C6}"/>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D8413FBD-04AB-5B2B-183B-28A010058EB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866B40D-DD05-F3C0-75F1-A89A2194F04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BA33EEBD-7836-FB33-24F0-2E7B131F619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972951F-AB36-53C4-40F6-26ABE4E79AD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1C45E10-A936-3250-504C-2FC932490D9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8A0B777-EF3F-88F3-24B4-BC63ED5A660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4D38D5F-A508-C526-CFB6-08A7D6DADB3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E3DB149-E400-DAFB-F26E-8307658353B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50355CC0-D018-365D-A322-4717BD22A1A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6F8AF73-1D25-9EE6-585E-26559E31C16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D9D23A02-07D7-B735-0021-C68D2FB8DA0D}"/>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D6897FAA-656D-3FAA-DED4-E33820E0D1A6}"/>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20C29E5A-2906-06EF-B0D1-8908DA4760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AFB2EE-15D4-2D93-5CCD-DDC912A716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CA07E4C-0FB3-E804-E1A4-4EA85C7D306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08AAE8F-D680-C950-E480-556BE42EAF33}"/>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1F6488A1-0421-6276-E7D8-1B7FE26F396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35557386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ndhold m billede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E81281AE-D510-3341-9EA0-B95486AE1F04}"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41325"/>
            <a:ext cx="5472113" cy="561657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CAD4F5F2-4288-7FC2-B6A4-497E08D8070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F5CA82C-F648-4623-76C6-1D1C5F9D03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CC3A749C-ACE4-B6AB-8431-46995A2FC9D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7641964-65E8-000A-310B-6931BAA350F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E6CFE10A-2396-05B8-07A4-1FC06FE7AC3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2AD632FA-9ED2-A9B1-B23E-A00F3D84DB4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C570FD2-D6D8-9C49-3CBE-9B26FE0820F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76C0D632-CDB8-261A-B0F8-03805B04D76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E6278D28-FA59-CD7F-57AE-FC3AC1A768D9}"/>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B308797E-CD78-BAC2-29FA-61FEFB24EFF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957AB364-CC5B-3A8D-8D63-31519D81F18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CF01839-A21D-8C36-DB06-84597EE3CAD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1495C45-5CFF-87E0-7F9D-0B28953D7D6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B999BD0-8B87-8FED-9B43-B660F40C161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78703D59-CD6B-61ED-F585-33AFE664DD9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8829C1C-320A-F726-8DB4-9DDCD1D39FCD}"/>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D22CC5B9-F80A-3A1B-D914-AF1FCD73F1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0BF429C-DB1E-1E86-4C8E-6A0A352E76C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714010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Indhold m 2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28B132D8-7F61-C64B-B4A6-B5A5FC63D7B6}"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4"/>
            <a:ext cx="2854897" cy="5616576"/>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629000"/>
            <a:ext cx="2452139" cy="3600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BA7A4E4D-F925-9A58-8E87-9CAB2E55FE1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F6824550-6CFE-10A4-28FC-1E132DF3EE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87F34A9-4BE2-7C43-0FC4-3345D81D4DED}"/>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8E433E00-83F5-B75C-1A03-0F869D83F9A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E77FE64-0A9D-522E-D085-0595EF29E8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3BB14C5-8F34-B39D-F2D0-CCBCD893DE2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CBBA19A-4A84-2FAC-CE9C-7236D930DBE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BE155D5B-8F70-8C45-CF4C-D1420101E5C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A24CF1DC-2472-9B34-B813-BF14697602FD}"/>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D04B960C-7DD6-C02A-627C-5E69879DFEC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8211085-103E-EA9D-63BA-22E578059BAB}"/>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C0293F9-B5DA-E003-C44F-EA39F229319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C291A54-FD8B-FA37-71EC-2FDAB1F3C142}"/>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F14DF2E-7DC9-3147-062A-CDF312EC49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69C7C943-9A7E-1BF8-A5FE-46EE209DD6EA}"/>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06B70AB-22E5-8CE3-8E7D-3E1EBA5585E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47C1D54-3F28-F80A-FAA6-499A8D520FD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494287E5-3522-4D38-346B-5DBA1AEF236A}"/>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8953524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Indhold m 3 x billeder til højre">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DD7FFBBC-80A5-1341-AA98-4C1247ACD9C5}"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676803"/>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348323"/>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286140"/>
            <a:ext cx="3350629" cy="177176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7" name="Pladsholder til indhold 8">
            <a:extLst>
              <a:ext uri="{FF2B5EF4-FFF2-40B4-BE49-F238E27FC236}">
                <a16:creationId xmlns:a16="http://schemas.microsoft.com/office/drawing/2014/main" id="{47F13097-D380-4352-1551-9DF48FABA6C3}"/>
              </a:ext>
            </a:extLst>
          </p:cNvPr>
          <p:cNvSpPr>
            <a:spLocks noGrp="1"/>
          </p:cNvSpPr>
          <p:nvPr>
            <p:ph sz="quarter" idx="17"/>
          </p:nvPr>
        </p:nvSpPr>
        <p:spPr>
          <a:xfrm>
            <a:off x="479425" y="1556426"/>
            <a:ext cx="5472113" cy="4504912"/>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4FCF5C2A-C7B8-5B85-0CB7-36754A74072D}"/>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5648D1C8-EE63-527E-7FFD-CFA75679231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D1F8494-8D6B-3E4C-8A40-CC8595792B5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A46CCD71-4B80-B28D-33AD-BB5A3DB7F83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DB922B3F-F7D5-CCAE-FE32-0A889A9678C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2F2DADC-1186-8F32-81DA-2905A6C8E7B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E1E506E2-044B-793A-7E4C-157ED93EEEA6}"/>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5006718A-FB4C-1584-AF68-B663FCC76AD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1E669EE-CB45-6C5E-60A1-81238F3A20B4}"/>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0" name="Kombinationstegning 19">
              <a:extLst>
                <a:ext uri="{FF2B5EF4-FFF2-40B4-BE49-F238E27FC236}">
                  <a16:creationId xmlns:a16="http://schemas.microsoft.com/office/drawing/2014/main" id="{6189A9C5-922A-635C-F4D9-C80805F0AA2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B06D117-A33A-F721-0E97-CC7C32700EB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FE7D0DC2-98B6-EE5B-1FDE-A1F013A43A1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464DE25-E1AE-A5A4-BE09-01FC48D6226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2D8EC0F-B046-8076-1736-4A62776D56D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5" name="Kombinationstegning 24">
              <a:extLst>
                <a:ext uri="{FF2B5EF4-FFF2-40B4-BE49-F238E27FC236}">
                  <a16:creationId xmlns:a16="http://schemas.microsoft.com/office/drawing/2014/main" id="{9A09E3CA-8E54-B9C8-F992-CF21021EC16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5AFB438F-6CA2-33C5-A29B-DBCE8A71C85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334A15B5-A3E4-F046-3647-BE7702BD40B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EF004CE-DAAC-9D33-91C7-1DB031ACEDEC}"/>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05408950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Indhold m billede til højre kant">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C8444262-F799-354E-A176-CC3519A413CF}"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10" name="Pladsholder til billede 10">
            <a:extLst>
              <a:ext uri="{FF2B5EF4-FFF2-40B4-BE49-F238E27FC236}">
                <a16:creationId xmlns:a16="http://schemas.microsoft.com/office/drawing/2014/main" id="{1678A947-AAE8-A949-E8B9-4282E8B1E184}"/>
              </a:ext>
            </a:extLst>
          </p:cNvPr>
          <p:cNvSpPr>
            <a:spLocks noGrp="1"/>
          </p:cNvSpPr>
          <p:nvPr>
            <p:ph type="pic" sz="quarter" idx="15"/>
          </p:nvPr>
        </p:nvSpPr>
        <p:spPr>
          <a:xfrm>
            <a:off x="6240463"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indhold 8">
            <a:extLst>
              <a:ext uri="{FF2B5EF4-FFF2-40B4-BE49-F238E27FC236}">
                <a16:creationId xmlns:a16="http://schemas.microsoft.com/office/drawing/2014/main" id="{241C49C4-4F46-A46D-1AA5-9E530D986148}"/>
              </a:ext>
            </a:extLst>
          </p:cNvPr>
          <p:cNvSpPr>
            <a:spLocks noGrp="1"/>
          </p:cNvSpPr>
          <p:nvPr>
            <p:ph sz="quarter" idx="17"/>
          </p:nvPr>
        </p:nvSpPr>
        <p:spPr>
          <a:xfrm>
            <a:off x="479425"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EA3B8374-7A93-6CDE-C9CF-F726C012665A}"/>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96063BF-8B7F-2D06-B97C-9314DAD04DC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59730F8B-09A8-EBE4-9DB8-9A50A031D80F}"/>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A075116C-09F2-8842-7777-DE60A468466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BF81AEAC-F671-94B8-6859-A2BE672E5C56}"/>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F92FFCF-03AA-F8D9-DD22-22F6B07E3CA8}"/>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D1E3B4-91DA-995A-9B7B-6008972D367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1CD5A035-A642-04AF-3A0A-27E8A5A4ED3A}"/>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DAD1AF90-5F35-E728-D4E0-5CF141DB812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9" name="Kombinationstegning 18">
              <a:extLst>
                <a:ext uri="{FF2B5EF4-FFF2-40B4-BE49-F238E27FC236}">
                  <a16:creationId xmlns:a16="http://schemas.microsoft.com/office/drawing/2014/main" id="{6ABA5FDA-83C5-75C6-4400-87D0BCEF2AD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73B826B5-59EC-6BAD-A65E-F05BC51A78D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B619C80B-28D4-9482-33F3-D45C0D0C6B7F}"/>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04FFD27F-4825-B317-C1CB-C1AC916A6390}"/>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588F42B-5914-82C4-A758-973917D92E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4" name="Kombinationstegning 23">
              <a:extLst>
                <a:ext uri="{FF2B5EF4-FFF2-40B4-BE49-F238E27FC236}">
                  <a16:creationId xmlns:a16="http://schemas.microsoft.com/office/drawing/2014/main" id="{4EA428F2-E6AF-FA35-CBB3-D94F585CDDA6}"/>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CAB26EA-3A25-62AE-8387-3796D0002D7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83A5219-5EAD-7E00-E859-3056CA56C89A}"/>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2B59636-44C3-5520-D74B-1F8BA4046C6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5068506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Indhold m billede til venstre kant">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0" y="0"/>
            <a:ext cx="5951537" cy="58320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6240463" y="441325"/>
            <a:ext cx="5472113" cy="829335"/>
          </a:xfrm>
        </p:spPr>
        <p:txBody>
          <a:bodyPr/>
          <a:lstStyle/>
          <a:p>
            <a:r>
              <a:rPr lang="da-DK" dirty="0"/>
              <a:t>Klik for at redigere titeltypografien i masteren</a:t>
            </a:r>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87446C49-C173-D641-8BA8-D3592FE5AAD1}"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5" name="Pladsholder til indhold 8">
            <a:extLst>
              <a:ext uri="{FF2B5EF4-FFF2-40B4-BE49-F238E27FC236}">
                <a16:creationId xmlns:a16="http://schemas.microsoft.com/office/drawing/2014/main" id="{81D5D77D-EB49-2DF2-683E-8F9509F186D2}"/>
              </a:ext>
            </a:extLst>
          </p:cNvPr>
          <p:cNvSpPr>
            <a:spLocks noGrp="1"/>
          </p:cNvSpPr>
          <p:nvPr>
            <p:ph sz="quarter" idx="17"/>
          </p:nvPr>
        </p:nvSpPr>
        <p:spPr>
          <a:xfrm>
            <a:off x="6240463" y="1556426"/>
            <a:ext cx="5472113" cy="4275574"/>
          </a:xfrm>
        </p:spPr>
        <p:txBody>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6AE9965D-2906-4417-C7ED-C1403E8050D5}"/>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430354F5-4D62-54D0-AF98-A405381F28E9}"/>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448ABE4-5C4E-D87B-414A-DC788A273CD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6FCE235-8B3A-B48F-A352-2DE70FC049E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19236D53-D937-AA68-65C9-EAB52342300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A4E643A-5CC1-EEC9-2F7A-96E99D691B59}"/>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C733112-AB3A-3A23-DEE0-9A4CCB22BC34}"/>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BD60A51-F1C9-E888-96EA-D75F2680997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E535F961-7418-A47E-3966-D1DD0F829A4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8" name="Kombinationstegning 17">
              <a:extLst>
                <a:ext uri="{FF2B5EF4-FFF2-40B4-BE49-F238E27FC236}">
                  <a16:creationId xmlns:a16="http://schemas.microsoft.com/office/drawing/2014/main" id="{AFE0D088-31FE-F176-A11B-FA3CAFF6379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DA617225-9C51-0E1E-19A8-DF32C6013BE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53856F7B-C837-947D-BC7F-42E5BF46176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AD99D2A-91DF-8473-B94F-142B7B1A9A8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3AA55D44-057A-0F4D-2DA3-6B7A7748B25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3" name="Kombinationstegning 22">
              <a:extLst>
                <a:ext uri="{FF2B5EF4-FFF2-40B4-BE49-F238E27FC236}">
                  <a16:creationId xmlns:a16="http://schemas.microsoft.com/office/drawing/2014/main" id="{697E07B7-8840-3BF7-D48B-D37A3177823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F45C3567-2F86-929E-5EAE-29E993FDA6E5}"/>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FC922C07-569E-0498-D0C8-BD0BD02FA037}"/>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833013B-F99B-FEBC-120D-7FB2A12DE04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5756327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Forside rød - normal grafik">
    <p:bg>
      <p:bgPr>
        <a:solidFill>
          <a:schemeClr val="accent2"/>
        </a:solidFill>
        <a:effectLst/>
      </p:bgPr>
    </p:bg>
    <p:spTree>
      <p:nvGrpSpPr>
        <p:cNvPr id="1" name=""/>
        <p:cNvGrpSpPr/>
        <p:nvPr/>
      </p:nvGrpSpPr>
      <p:grpSpPr>
        <a:xfrm>
          <a:off x="0" y="0"/>
          <a:ext cx="0" cy="0"/>
          <a:chOff x="0" y="0"/>
          <a:chExt cx="0" cy="0"/>
        </a:xfrm>
      </p:grpSpPr>
      <p:sp>
        <p:nvSpPr>
          <p:cNvPr id="39" name="Kombinationstegning 38">
            <a:extLst>
              <a:ext uri="{FF2B5EF4-FFF2-40B4-BE49-F238E27FC236}">
                <a16:creationId xmlns:a16="http://schemas.microsoft.com/office/drawing/2014/main" id="{966C3533-BFC8-83F3-C698-9D4122A4A06C}"/>
              </a:ext>
            </a:extLst>
          </p:cNvPr>
          <p:cNvSpPr/>
          <p:nvPr/>
        </p:nvSpPr>
        <p:spPr>
          <a:xfrm>
            <a:off x="5716" y="1"/>
            <a:ext cx="11797028" cy="6864857"/>
          </a:xfrm>
          <a:custGeom>
            <a:avLst/>
            <a:gdLst>
              <a:gd name="connsiteX0" fmla="*/ 7504048 w 11797028"/>
              <a:gd name="connsiteY0" fmla="*/ 6609459 h 6864857"/>
              <a:gd name="connsiteX1" fmla="*/ 7702549 w 11797028"/>
              <a:gd name="connsiteY1" fmla="*/ 6864856 h 6864857"/>
              <a:gd name="connsiteX2" fmla="*/ 7607552 w 11797028"/>
              <a:gd name="connsiteY2" fmla="*/ 6864856 h 6864857"/>
              <a:gd name="connsiteX3" fmla="*/ 7444612 w 11797028"/>
              <a:gd name="connsiteY3" fmla="*/ 6653528 h 6864857"/>
              <a:gd name="connsiteX4" fmla="*/ 7140066 w 11797028"/>
              <a:gd name="connsiteY4" fmla="*/ 6070979 h 6864857"/>
              <a:gd name="connsiteX5" fmla="*/ 7316088 w 11797028"/>
              <a:gd name="connsiteY5" fmla="*/ 6344283 h 6864857"/>
              <a:gd name="connsiteX6" fmla="*/ 7254747 w 11797028"/>
              <a:gd name="connsiteY6" fmla="*/ 6385685 h 6864857"/>
              <a:gd name="connsiteX7" fmla="*/ 7076947 w 11797028"/>
              <a:gd name="connsiteY7" fmla="*/ 6109587 h 6864857"/>
              <a:gd name="connsiteX8" fmla="*/ 6825359 w 11797028"/>
              <a:gd name="connsiteY8" fmla="*/ 5501893 h 6864857"/>
              <a:gd name="connsiteX9" fmla="*/ 6976363 w 11797028"/>
              <a:gd name="connsiteY9" fmla="*/ 5789929 h 6864857"/>
              <a:gd name="connsiteX10" fmla="*/ 6911592 w 11797028"/>
              <a:gd name="connsiteY10" fmla="*/ 5825743 h 6864857"/>
              <a:gd name="connsiteX11" fmla="*/ 6759065 w 11797028"/>
              <a:gd name="connsiteY11" fmla="*/ 5534786 h 6864857"/>
              <a:gd name="connsiteX12" fmla="*/ 6562470 w 11797028"/>
              <a:gd name="connsiteY12" fmla="*/ 4907152 h 6864857"/>
              <a:gd name="connsiteX13" fmla="*/ 6687311 w 11797028"/>
              <a:gd name="connsiteY13" fmla="*/ 5207507 h 6864857"/>
              <a:gd name="connsiteX14" fmla="*/ 6619620 w 11797028"/>
              <a:gd name="connsiteY14" fmla="*/ 5237479 h 6864857"/>
              <a:gd name="connsiteX15" fmla="*/ 6619620 w 11797028"/>
              <a:gd name="connsiteY15" fmla="*/ 5237352 h 6864857"/>
              <a:gd name="connsiteX16" fmla="*/ 6493509 w 11797028"/>
              <a:gd name="connsiteY16" fmla="*/ 4934076 h 6864857"/>
              <a:gd name="connsiteX17" fmla="*/ 6353300 w 11797028"/>
              <a:gd name="connsiteY17" fmla="*/ 4291328 h 6864857"/>
              <a:gd name="connsiteX18" fmla="*/ 6451090 w 11797028"/>
              <a:gd name="connsiteY18" fmla="*/ 4601589 h 6864857"/>
              <a:gd name="connsiteX19" fmla="*/ 6380986 w 11797028"/>
              <a:gd name="connsiteY19" fmla="*/ 4625465 h 6864857"/>
              <a:gd name="connsiteX20" fmla="*/ 6282180 w 11797028"/>
              <a:gd name="connsiteY20" fmla="*/ 4312156 h 6864857"/>
              <a:gd name="connsiteX21" fmla="*/ 6282180 w 11797028"/>
              <a:gd name="connsiteY21" fmla="*/ 4312029 h 6864857"/>
              <a:gd name="connsiteX22" fmla="*/ 6199123 w 11797028"/>
              <a:gd name="connsiteY22" fmla="*/ 3659631 h 6864857"/>
              <a:gd name="connsiteX23" fmla="*/ 6269227 w 11797028"/>
              <a:gd name="connsiteY23" fmla="*/ 3977258 h 6864857"/>
              <a:gd name="connsiteX24" fmla="*/ 6269100 w 11797028"/>
              <a:gd name="connsiteY24" fmla="*/ 3977258 h 6864857"/>
              <a:gd name="connsiteX25" fmla="*/ 6197218 w 11797028"/>
              <a:gd name="connsiteY25" fmla="*/ 3994784 h 6864857"/>
              <a:gd name="connsiteX26" fmla="*/ 6126479 w 11797028"/>
              <a:gd name="connsiteY26" fmla="*/ 3673982 h 6864857"/>
              <a:gd name="connsiteX27" fmla="*/ 6101206 w 11797028"/>
              <a:gd name="connsiteY27" fmla="*/ 3016503 h 6864857"/>
              <a:gd name="connsiteX28" fmla="*/ 6143116 w 11797028"/>
              <a:gd name="connsiteY28" fmla="*/ 3339083 h 6864857"/>
              <a:gd name="connsiteX29" fmla="*/ 6069964 w 11797028"/>
              <a:gd name="connsiteY29" fmla="*/ 3350259 h 6864857"/>
              <a:gd name="connsiteX30" fmla="*/ 6027673 w 11797028"/>
              <a:gd name="connsiteY30" fmla="*/ 3024377 h 6864857"/>
              <a:gd name="connsiteX31" fmla="*/ 6073520 w 11797028"/>
              <a:gd name="connsiteY31" fmla="*/ 2692271 h 6864857"/>
              <a:gd name="connsiteX32" fmla="*/ 6073520 w 11797028"/>
              <a:gd name="connsiteY32" fmla="*/ 2692398 h 6864857"/>
              <a:gd name="connsiteX33" fmla="*/ 6073515 w 11797028"/>
              <a:gd name="connsiteY33" fmla="*/ 2692272 h 6864857"/>
              <a:gd name="connsiteX34" fmla="*/ 6060058 w 11797028"/>
              <a:gd name="connsiteY34" fmla="*/ 2367278 h 6864857"/>
              <a:gd name="connsiteX35" fmla="*/ 6073515 w 11797028"/>
              <a:gd name="connsiteY35" fmla="*/ 2692272 h 6864857"/>
              <a:gd name="connsiteX36" fmla="*/ 5999606 w 11797028"/>
              <a:gd name="connsiteY36" fmla="*/ 2696971 h 6864857"/>
              <a:gd name="connsiteX37" fmla="*/ 5986017 w 11797028"/>
              <a:gd name="connsiteY37" fmla="*/ 2368675 h 6864857"/>
              <a:gd name="connsiteX38" fmla="*/ 6002399 w 11797028"/>
              <a:gd name="connsiteY38" fmla="*/ 1711831 h 6864857"/>
              <a:gd name="connsiteX39" fmla="*/ 6076186 w 11797028"/>
              <a:gd name="connsiteY39" fmla="*/ 1716911 h 6864857"/>
              <a:gd name="connsiteX40" fmla="*/ 6061073 w 11797028"/>
              <a:gd name="connsiteY40" fmla="*/ 2041905 h 6864857"/>
              <a:gd name="connsiteX41" fmla="*/ 5987032 w 11797028"/>
              <a:gd name="connsiteY41" fmla="*/ 2040127 h 6864857"/>
              <a:gd name="connsiteX42" fmla="*/ 6002399 w 11797028"/>
              <a:gd name="connsiteY42" fmla="*/ 1711831 h 6864857"/>
              <a:gd name="connsiteX43" fmla="*/ 6076187 w 11797028"/>
              <a:gd name="connsiteY43" fmla="*/ 1058925 h 6864857"/>
              <a:gd name="connsiteX44" fmla="*/ 6149339 w 11797028"/>
              <a:gd name="connsiteY44" fmla="*/ 1070482 h 6864857"/>
              <a:gd name="connsiteX45" fmla="*/ 6149212 w 11797028"/>
              <a:gd name="connsiteY45" fmla="*/ 1070482 h 6864857"/>
              <a:gd name="connsiteX46" fmla="*/ 6105524 w 11797028"/>
              <a:gd name="connsiteY46" fmla="*/ 1392935 h 6864857"/>
              <a:gd name="connsiteX47" fmla="*/ 6031991 w 11797028"/>
              <a:gd name="connsiteY47" fmla="*/ 1384553 h 6864857"/>
              <a:gd name="connsiteX48" fmla="*/ 6076187 w 11797028"/>
              <a:gd name="connsiteY48" fmla="*/ 1058925 h 6864857"/>
              <a:gd name="connsiteX49" fmla="*/ 6207378 w 11797028"/>
              <a:gd name="connsiteY49" fmla="*/ 415035 h 6864857"/>
              <a:gd name="connsiteX50" fmla="*/ 6207505 w 11797028"/>
              <a:gd name="connsiteY50" fmla="*/ 415035 h 6864857"/>
              <a:gd name="connsiteX51" fmla="*/ 6279260 w 11797028"/>
              <a:gd name="connsiteY51" fmla="*/ 433069 h 6864857"/>
              <a:gd name="connsiteX52" fmla="*/ 6207251 w 11797028"/>
              <a:gd name="connsiteY52" fmla="*/ 750315 h 6864857"/>
              <a:gd name="connsiteX53" fmla="*/ 6134734 w 11797028"/>
              <a:gd name="connsiteY53" fmla="*/ 735584 h 6864857"/>
              <a:gd name="connsiteX54" fmla="*/ 6207378 w 11797028"/>
              <a:gd name="connsiteY54" fmla="*/ 415035 h 6864857"/>
              <a:gd name="connsiteX55" fmla="*/ 9398506 w 11797028"/>
              <a:gd name="connsiteY55" fmla="*/ 0 h 6864857"/>
              <a:gd name="connsiteX56" fmla="*/ 9478135 w 11797028"/>
              <a:gd name="connsiteY56" fmla="*/ 0 h 6864857"/>
              <a:gd name="connsiteX57" fmla="*/ 9399649 w 11797028"/>
              <a:gd name="connsiteY57" fmla="*/ 210820 h 6864857"/>
              <a:gd name="connsiteX58" fmla="*/ 9103231 w 11797028"/>
              <a:gd name="connsiteY58" fmla="*/ 2275840 h 6864857"/>
              <a:gd name="connsiteX59" fmla="*/ 9602722 w 11797028"/>
              <a:gd name="connsiteY59" fmla="*/ 4301362 h 6864857"/>
              <a:gd name="connsiteX60" fmla="*/ 10885930 w 11797028"/>
              <a:gd name="connsiteY60" fmla="*/ 6039992 h 6864857"/>
              <a:gd name="connsiteX61" fmla="*/ 11797028 w 11797028"/>
              <a:gd name="connsiteY61" fmla="*/ 6864857 h 6864857"/>
              <a:gd name="connsiteX62" fmla="*/ 11686792 w 11797028"/>
              <a:gd name="connsiteY62" fmla="*/ 6864857 h 6864857"/>
              <a:gd name="connsiteX63" fmla="*/ 10836273 w 11797028"/>
              <a:gd name="connsiteY63" fmla="*/ 6094856 h 6864857"/>
              <a:gd name="connsiteX64" fmla="*/ 9535539 w 11797028"/>
              <a:gd name="connsiteY64" fmla="*/ 4332477 h 6864857"/>
              <a:gd name="connsiteX65" fmla="*/ 9029190 w 11797028"/>
              <a:gd name="connsiteY65" fmla="*/ 2279523 h 6864857"/>
              <a:gd name="connsiteX66" fmla="*/ 9329672 w 11797028"/>
              <a:gd name="connsiteY66" fmla="*/ 186436 h 6864857"/>
              <a:gd name="connsiteX67" fmla="*/ 9398506 w 11797028"/>
              <a:gd name="connsiteY67" fmla="*/ 0 h 6864857"/>
              <a:gd name="connsiteX68" fmla="*/ 5706108 w 11797028"/>
              <a:gd name="connsiteY68" fmla="*/ 0 h 6864857"/>
              <a:gd name="connsiteX69" fmla="*/ 5805930 w 11797028"/>
              <a:gd name="connsiteY69" fmla="*/ 0 h 6864857"/>
              <a:gd name="connsiteX70" fmla="*/ 0 w 11797028"/>
              <a:gd name="connsiteY70" fmla="*/ 6412864 h 6864857"/>
              <a:gd name="connsiteX71" fmla="*/ 0 w 11797028"/>
              <a:gd name="connsiteY71" fmla="*/ 6302628 h 6864857"/>
              <a:gd name="connsiteX72" fmla="*/ 6324217 w 11797028"/>
              <a:gd name="connsiteY72" fmla="*/ 0 h 6864857"/>
              <a:gd name="connsiteX73" fmla="*/ 6401814 w 11797028"/>
              <a:gd name="connsiteY73" fmla="*/ 0 h 6864857"/>
              <a:gd name="connsiteX74" fmla="*/ 6365111 w 11797028"/>
              <a:gd name="connsiteY74" fmla="*/ 119253 h 6864857"/>
              <a:gd name="connsiteX75" fmla="*/ 6365111 w 11797028"/>
              <a:gd name="connsiteY75" fmla="*/ 119126 h 6864857"/>
              <a:gd name="connsiteX76" fmla="*/ 6294118 w 11797028"/>
              <a:gd name="connsiteY76" fmla="*/ 98044 h 6864857"/>
              <a:gd name="connsiteX77" fmla="*/ 6324217 w 11797028"/>
              <a:gd name="connsiteY77" fmla="*/ 0 h 68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797028" h="6864857">
                <a:moveTo>
                  <a:pt x="7504048" y="6609459"/>
                </a:moveTo>
                <a:cubicBezTo>
                  <a:pt x="7567929" y="6695565"/>
                  <a:pt x="7634731" y="6781544"/>
                  <a:pt x="7702549" y="6864856"/>
                </a:cubicBezTo>
                <a:lnTo>
                  <a:pt x="7607552" y="6864856"/>
                </a:lnTo>
                <a:cubicBezTo>
                  <a:pt x="7552054" y="6795387"/>
                  <a:pt x="7497317" y="6724521"/>
                  <a:pt x="7444612" y="6653528"/>
                </a:cubicBezTo>
                <a:close/>
                <a:moveTo>
                  <a:pt x="7140066" y="6070979"/>
                </a:moveTo>
                <a:cubicBezTo>
                  <a:pt x="7196454" y="6162927"/>
                  <a:pt x="7255636" y="6254875"/>
                  <a:pt x="7316088" y="6344283"/>
                </a:cubicBezTo>
                <a:lnTo>
                  <a:pt x="7254747" y="6385685"/>
                </a:lnTo>
                <a:cubicBezTo>
                  <a:pt x="7193660" y="6295388"/>
                  <a:pt x="7133843" y="6202424"/>
                  <a:pt x="7076947" y="6109587"/>
                </a:cubicBezTo>
                <a:close/>
                <a:moveTo>
                  <a:pt x="6825359" y="5501893"/>
                </a:moveTo>
                <a:cubicBezTo>
                  <a:pt x="6873239" y="5598540"/>
                  <a:pt x="6924165" y="5695441"/>
                  <a:pt x="6976363" y="5789929"/>
                </a:cubicBezTo>
                <a:lnTo>
                  <a:pt x="6911592" y="5825743"/>
                </a:lnTo>
                <a:cubicBezTo>
                  <a:pt x="6858888" y="5730239"/>
                  <a:pt x="6807579" y="5632449"/>
                  <a:pt x="6759065" y="5534786"/>
                </a:cubicBezTo>
                <a:close/>
                <a:moveTo>
                  <a:pt x="6562470" y="4907152"/>
                </a:moveTo>
                <a:cubicBezTo>
                  <a:pt x="6601713" y="5007863"/>
                  <a:pt x="6643750" y="5108828"/>
                  <a:pt x="6687311" y="5207507"/>
                </a:cubicBezTo>
                <a:lnTo>
                  <a:pt x="6619620" y="5237479"/>
                </a:lnTo>
                <a:lnTo>
                  <a:pt x="6619620" y="5237352"/>
                </a:lnTo>
                <a:cubicBezTo>
                  <a:pt x="6575551" y="5137784"/>
                  <a:pt x="6533133" y="5035676"/>
                  <a:pt x="6493509" y="4934076"/>
                </a:cubicBezTo>
                <a:close/>
                <a:moveTo>
                  <a:pt x="6353300" y="4291328"/>
                </a:moveTo>
                <a:cubicBezTo>
                  <a:pt x="6383526" y="4395087"/>
                  <a:pt x="6416419" y="4499481"/>
                  <a:pt x="6451090" y="4601589"/>
                </a:cubicBezTo>
                <a:lnTo>
                  <a:pt x="6380986" y="4625465"/>
                </a:lnTo>
                <a:cubicBezTo>
                  <a:pt x="6345934" y="4522341"/>
                  <a:pt x="6312660" y="4416931"/>
                  <a:pt x="6282180" y="4312156"/>
                </a:cubicBezTo>
                <a:lnTo>
                  <a:pt x="6282180" y="4312029"/>
                </a:lnTo>
                <a:close/>
                <a:moveTo>
                  <a:pt x="6199123" y="3659631"/>
                </a:moveTo>
                <a:cubicBezTo>
                  <a:pt x="6220078" y="3765549"/>
                  <a:pt x="6243700" y="3872483"/>
                  <a:pt x="6269227" y="3977258"/>
                </a:cubicBezTo>
                <a:lnTo>
                  <a:pt x="6269100" y="3977258"/>
                </a:lnTo>
                <a:lnTo>
                  <a:pt x="6197218" y="3994784"/>
                </a:lnTo>
                <a:cubicBezTo>
                  <a:pt x="6171437" y="3888993"/>
                  <a:pt x="6147688" y="3781043"/>
                  <a:pt x="6126479" y="3673982"/>
                </a:cubicBezTo>
                <a:close/>
                <a:moveTo>
                  <a:pt x="6101206" y="3016503"/>
                </a:moveTo>
                <a:cubicBezTo>
                  <a:pt x="6112763" y="3123691"/>
                  <a:pt x="6126860" y="3232276"/>
                  <a:pt x="6143116" y="3339083"/>
                </a:cubicBezTo>
                <a:lnTo>
                  <a:pt x="6069964" y="3350259"/>
                </a:lnTo>
                <a:cubicBezTo>
                  <a:pt x="6053581" y="3242309"/>
                  <a:pt x="6039357" y="3132708"/>
                  <a:pt x="6027673" y="3024377"/>
                </a:cubicBezTo>
                <a:close/>
                <a:moveTo>
                  <a:pt x="6073520" y="2692271"/>
                </a:moveTo>
                <a:lnTo>
                  <a:pt x="6073520" y="2692398"/>
                </a:lnTo>
                <a:lnTo>
                  <a:pt x="6073515" y="2692272"/>
                </a:lnTo>
                <a:close/>
                <a:moveTo>
                  <a:pt x="6060058" y="2367278"/>
                </a:moveTo>
                <a:lnTo>
                  <a:pt x="6073515" y="2692272"/>
                </a:lnTo>
                <a:lnTo>
                  <a:pt x="5999606" y="2696971"/>
                </a:lnTo>
                <a:cubicBezTo>
                  <a:pt x="5992748" y="2588131"/>
                  <a:pt x="5988176" y="2477641"/>
                  <a:pt x="5986017" y="2368675"/>
                </a:cubicBezTo>
                <a:close/>
                <a:moveTo>
                  <a:pt x="6002399" y="1711831"/>
                </a:moveTo>
                <a:lnTo>
                  <a:pt x="6076186" y="1716911"/>
                </a:lnTo>
                <a:cubicBezTo>
                  <a:pt x="6068820" y="1824735"/>
                  <a:pt x="6063740" y="1934082"/>
                  <a:pt x="6061073" y="2041905"/>
                </a:cubicBezTo>
                <a:lnTo>
                  <a:pt x="5987032" y="2040127"/>
                </a:lnTo>
                <a:cubicBezTo>
                  <a:pt x="5989699" y="1931160"/>
                  <a:pt x="5994906" y="1820671"/>
                  <a:pt x="6002399" y="1711831"/>
                </a:cubicBezTo>
                <a:close/>
                <a:moveTo>
                  <a:pt x="6076187" y="1058925"/>
                </a:moveTo>
                <a:lnTo>
                  <a:pt x="6149339" y="1070482"/>
                </a:lnTo>
                <a:lnTo>
                  <a:pt x="6149212" y="1070482"/>
                </a:lnTo>
                <a:cubicBezTo>
                  <a:pt x="6132448" y="1177035"/>
                  <a:pt x="6117716" y="1285620"/>
                  <a:pt x="6105524" y="1392935"/>
                </a:cubicBezTo>
                <a:lnTo>
                  <a:pt x="6031991" y="1384553"/>
                </a:lnTo>
                <a:cubicBezTo>
                  <a:pt x="6044310" y="1276095"/>
                  <a:pt x="6059169" y="1166621"/>
                  <a:pt x="6076187" y="1058925"/>
                </a:cubicBezTo>
                <a:close/>
                <a:moveTo>
                  <a:pt x="6207378" y="415035"/>
                </a:moveTo>
                <a:lnTo>
                  <a:pt x="6207505" y="415035"/>
                </a:lnTo>
                <a:lnTo>
                  <a:pt x="6279260" y="433069"/>
                </a:lnTo>
                <a:cubicBezTo>
                  <a:pt x="6252971" y="537718"/>
                  <a:pt x="6228841" y="644398"/>
                  <a:pt x="6207251" y="750315"/>
                </a:cubicBezTo>
                <a:lnTo>
                  <a:pt x="6134734" y="735584"/>
                </a:lnTo>
                <a:cubicBezTo>
                  <a:pt x="6156451" y="628650"/>
                  <a:pt x="6180962" y="520700"/>
                  <a:pt x="6207378" y="415035"/>
                </a:cubicBezTo>
                <a:close/>
                <a:moveTo>
                  <a:pt x="9398506" y="0"/>
                </a:moveTo>
                <a:lnTo>
                  <a:pt x="9478135" y="0"/>
                </a:lnTo>
                <a:cubicBezTo>
                  <a:pt x="9450576" y="69596"/>
                  <a:pt x="9424414" y="139827"/>
                  <a:pt x="9399649" y="210820"/>
                </a:cubicBezTo>
                <a:cubicBezTo>
                  <a:pt x="9167874" y="875157"/>
                  <a:pt x="9068179" y="1569848"/>
                  <a:pt x="9103231" y="2275840"/>
                </a:cubicBezTo>
                <a:cubicBezTo>
                  <a:pt x="9138283" y="2981833"/>
                  <a:pt x="9306304" y="3663314"/>
                  <a:pt x="9602722" y="4301362"/>
                </a:cubicBezTo>
                <a:cubicBezTo>
                  <a:pt x="9909554" y="4961889"/>
                  <a:pt x="10341354" y="5546978"/>
                  <a:pt x="10885930" y="6039992"/>
                </a:cubicBezTo>
                <a:lnTo>
                  <a:pt x="11797028" y="6864857"/>
                </a:lnTo>
                <a:lnTo>
                  <a:pt x="11686792" y="6864857"/>
                </a:lnTo>
                <a:lnTo>
                  <a:pt x="10836273" y="6094856"/>
                </a:lnTo>
                <a:cubicBezTo>
                  <a:pt x="10284204" y="5595111"/>
                  <a:pt x="9846562" y="5002148"/>
                  <a:pt x="9535539" y="4332477"/>
                </a:cubicBezTo>
                <a:cubicBezTo>
                  <a:pt x="9235057" y="3685793"/>
                  <a:pt x="9064750" y="2995041"/>
                  <a:pt x="9029190" y="2279523"/>
                </a:cubicBezTo>
                <a:cubicBezTo>
                  <a:pt x="8993757" y="1564005"/>
                  <a:pt x="9094722" y="859790"/>
                  <a:pt x="9329672" y="186436"/>
                </a:cubicBezTo>
                <a:cubicBezTo>
                  <a:pt x="9351516" y="123825"/>
                  <a:pt x="9374503" y="61595"/>
                  <a:pt x="9398506" y="0"/>
                </a:cubicBezTo>
                <a:close/>
                <a:moveTo>
                  <a:pt x="5706108" y="0"/>
                </a:moveTo>
                <a:lnTo>
                  <a:pt x="5805930" y="0"/>
                </a:lnTo>
                <a:lnTo>
                  <a:pt x="0" y="6412864"/>
                </a:lnTo>
                <a:lnTo>
                  <a:pt x="0" y="6302628"/>
                </a:lnTo>
                <a:close/>
                <a:moveTo>
                  <a:pt x="6324217" y="0"/>
                </a:moveTo>
                <a:lnTo>
                  <a:pt x="6401814" y="0"/>
                </a:lnTo>
                <a:cubicBezTo>
                  <a:pt x="6389241" y="39751"/>
                  <a:pt x="6376922" y="79502"/>
                  <a:pt x="6365111" y="119253"/>
                </a:cubicBezTo>
                <a:lnTo>
                  <a:pt x="6365111" y="119126"/>
                </a:lnTo>
                <a:lnTo>
                  <a:pt x="6294118" y="98044"/>
                </a:lnTo>
                <a:cubicBezTo>
                  <a:pt x="6303897" y="65405"/>
                  <a:pt x="6313930" y="32639"/>
                  <a:pt x="6324217" y="0"/>
                </a:cubicBezTo>
                <a:close/>
              </a:path>
            </a:pathLst>
          </a:custGeom>
          <a:solidFill>
            <a:srgbClr val="E61428"/>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grpSp>
        <p:nvGrpSpPr>
          <p:cNvPr id="42" name="Gruppe 41">
            <a:extLst>
              <a:ext uri="{FF2B5EF4-FFF2-40B4-BE49-F238E27FC236}">
                <a16:creationId xmlns:a16="http://schemas.microsoft.com/office/drawing/2014/main" id="{14DE211E-94EE-6092-5D12-7EF98B8FDBBC}"/>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30E65EF7-A937-4E87-1614-2995E799D0A0}"/>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4AFB1554-CA47-507E-C67E-16FAB685853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B25F5B02-F840-5664-63B5-880195DBFFF4}"/>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021CF85-6A35-FD8E-5B59-FDDF15322F2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54F99B5-9229-3D4A-8671-AB09AB187E1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C48F89E-7BCE-25B7-4CB4-C989C1DE7CAE}"/>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FD2958C3-18D9-AD13-2DD2-EC428CBDB2F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022E279-6E4D-2532-CABF-BF024953243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5E844F73-A1C9-1840-136F-5095E2E51E5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D2D7531-1441-DBF2-0500-6C650873E9D4}"/>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91809AA1-14AD-EAE0-3686-B263DCD4EA8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182DA9B6-47D0-EA7F-7A38-C30A7F9A3BF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94DFC223-0A46-A0C4-2430-B293DCD92A7E}"/>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195D076-2EFE-33DA-0A04-4FDAEA1D70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5C4F91FD-B37C-E525-4E26-8D4F39577EA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9EA812E-8438-7F8B-D0CF-F97A466E4A0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C586671D-45FB-A334-2FCE-0C619007148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sp>
        <p:nvSpPr>
          <p:cNvPr id="43" name="Pladsholder til dato 42">
            <a:extLst>
              <a:ext uri="{FF2B5EF4-FFF2-40B4-BE49-F238E27FC236}">
                <a16:creationId xmlns:a16="http://schemas.microsoft.com/office/drawing/2014/main" id="{C4238F40-51BE-5FB2-85EF-63CEAD079EA7}"/>
              </a:ext>
            </a:extLst>
          </p:cNvPr>
          <p:cNvSpPr>
            <a:spLocks noGrp="1"/>
          </p:cNvSpPr>
          <p:nvPr>
            <p:ph type="dt" sz="half" idx="11"/>
          </p:nvPr>
        </p:nvSpPr>
        <p:spPr/>
        <p:txBody>
          <a:bodyPr/>
          <a:lstStyle>
            <a:lvl1pPr>
              <a:defRPr>
                <a:solidFill>
                  <a:schemeClr val="bg2"/>
                </a:solidFill>
              </a:defRPr>
            </a:lvl1pPr>
          </a:lstStyle>
          <a:p>
            <a:fld id="{F4B727E2-4964-544D-BA62-F2F1457EEA14}" type="datetime1">
              <a:rPr lang="da-DK" smtClean="0"/>
              <a:t>07-05-2024</a:t>
            </a:fld>
            <a:endParaRPr lang="da-DK" dirty="0"/>
          </a:p>
        </p:txBody>
      </p:sp>
      <p:sp>
        <p:nvSpPr>
          <p:cNvPr id="44" name="Pladsholder til sidefod 43">
            <a:extLst>
              <a:ext uri="{FF2B5EF4-FFF2-40B4-BE49-F238E27FC236}">
                <a16:creationId xmlns:a16="http://schemas.microsoft.com/office/drawing/2014/main" id="{2043579F-F6EE-6098-80D6-F66C2AC8826B}"/>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45" name="Pladsholder til slidenummer 44">
            <a:extLst>
              <a:ext uri="{FF2B5EF4-FFF2-40B4-BE49-F238E27FC236}">
                <a16:creationId xmlns:a16="http://schemas.microsoft.com/office/drawing/2014/main" id="{D968B7B2-7EF0-4841-689D-845B9DEFDE6A}"/>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95564663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illedecollage">
    <p:spTree>
      <p:nvGrpSpPr>
        <p:cNvPr id="1" name=""/>
        <p:cNvGrpSpPr/>
        <p:nvPr/>
      </p:nvGrpSpPr>
      <p:grpSpPr>
        <a:xfrm>
          <a:off x="0" y="0"/>
          <a:ext cx="0" cy="0"/>
          <a:chOff x="0" y="0"/>
          <a:chExt cx="0" cy="0"/>
        </a:xfrm>
      </p:grpSpPr>
      <p:sp>
        <p:nvSpPr>
          <p:cNvPr id="15" name="Pladsholder til billede 10">
            <a:extLst>
              <a:ext uri="{FF2B5EF4-FFF2-40B4-BE49-F238E27FC236}">
                <a16:creationId xmlns:a16="http://schemas.microsoft.com/office/drawing/2014/main" id="{15FDCD4F-16F0-DCFD-3086-72AF9270CA47}"/>
              </a:ext>
            </a:extLst>
          </p:cNvPr>
          <p:cNvSpPr>
            <a:spLocks noGrp="1"/>
          </p:cNvSpPr>
          <p:nvPr>
            <p:ph type="pic" sz="quarter" idx="15"/>
          </p:nvPr>
        </p:nvSpPr>
        <p:spPr>
          <a:xfrm>
            <a:off x="6250192" y="4343401"/>
            <a:ext cx="3611437" cy="171450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9" name="Titel 1">
            <a:extLst>
              <a:ext uri="{FF2B5EF4-FFF2-40B4-BE49-F238E27FC236}">
                <a16:creationId xmlns:a16="http://schemas.microsoft.com/office/drawing/2014/main" id="{D9EEDD9A-FD01-2D4B-9EDC-959CD4AB4197}"/>
              </a:ext>
            </a:extLst>
          </p:cNvPr>
          <p:cNvSpPr>
            <a:spLocks noGrp="1"/>
          </p:cNvSpPr>
          <p:nvPr>
            <p:ph type="title"/>
          </p:nvPr>
        </p:nvSpPr>
        <p:spPr>
          <a:xfrm>
            <a:off x="479425" y="441325"/>
            <a:ext cx="5472113" cy="829335"/>
          </a:xfrm>
        </p:spPr>
        <p:txBody>
          <a:body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83956F53-2FEF-6352-C8D4-9CBAF735B085}"/>
              </a:ext>
            </a:extLst>
          </p:cNvPr>
          <p:cNvSpPr>
            <a:spLocks noGrp="1"/>
          </p:cNvSpPr>
          <p:nvPr>
            <p:ph type="dt" sz="half" idx="19"/>
          </p:nvPr>
        </p:nvSpPr>
        <p:spPr/>
        <p:txBody>
          <a:bodyPr/>
          <a:lstStyle/>
          <a:p>
            <a:fld id="{F0143D37-FED3-4344-A319-D407C80396DB}" type="datetime1">
              <a:rPr lang="da-DK" smtClean="0"/>
              <a:t>07-05-2024</a:t>
            </a:fld>
            <a:endParaRPr lang="da-DK" dirty="0"/>
          </a:p>
        </p:txBody>
      </p:sp>
      <p:sp>
        <p:nvSpPr>
          <p:cNvPr id="3" name="Pladsholder til sidefod 2">
            <a:extLst>
              <a:ext uri="{FF2B5EF4-FFF2-40B4-BE49-F238E27FC236}">
                <a16:creationId xmlns:a16="http://schemas.microsoft.com/office/drawing/2014/main" id="{D54B1625-3539-6CFE-3689-4EC31F08C559}"/>
              </a:ext>
            </a:extLst>
          </p:cNvPr>
          <p:cNvSpPr>
            <a:spLocks noGrp="1"/>
          </p:cNvSpPr>
          <p:nvPr>
            <p:ph type="ftr" sz="quarter" idx="20"/>
          </p:nvPr>
        </p:nvSpPr>
        <p:spPr/>
        <p:txBody>
          <a:body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8C33CADF-2F81-0D8B-A8F2-65BF0F4D032A}"/>
              </a:ext>
            </a:extLst>
          </p:cNvPr>
          <p:cNvSpPr>
            <a:spLocks noGrp="1"/>
          </p:cNvSpPr>
          <p:nvPr>
            <p:ph type="sldNum" sz="quarter" idx="21"/>
          </p:nvPr>
        </p:nvSpPr>
        <p:spPr/>
        <p:txBody>
          <a:bodyPr/>
          <a:lstStyle/>
          <a:p>
            <a:fld id="{67E69006-4EAA-9F48-A2A8-3E5B4E2EFF89}" type="slidenum">
              <a:rPr lang="da-DK" smtClean="0"/>
              <a:pPr/>
              <a:t>‹nr.›</a:t>
            </a:fld>
            <a:endParaRPr lang="da-DK"/>
          </a:p>
        </p:txBody>
      </p:sp>
      <p:sp>
        <p:nvSpPr>
          <p:cNvPr id="8" name="Pladsholder til billede 10">
            <a:extLst>
              <a:ext uri="{FF2B5EF4-FFF2-40B4-BE49-F238E27FC236}">
                <a16:creationId xmlns:a16="http://schemas.microsoft.com/office/drawing/2014/main" id="{67B7972F-78D0-5C20-7180-84BE529403BF}"/>
              </a:ext>
            </a:extLst>
          </p:cNvPr>
          <p:cNvSpPr>
            <a:spLocks noGrp="1"/>
          </p:cNvSpPr>
          <p:nvPr>
            <p:ph type="pic" sz="quarter" idx="16"/>
          </p:nvPr>
        </p:nvSpPr>
        <p:spPr>
          <a:xfrm>
            <a:off x="6250191" y="441325"/>
            <a:ext cx="2854897" cy="372967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4" name="Pladsholder til billede 10">
            <a:extLst>
              <a:ext uri="{FF2B5EF4-FFF2-40B4-BE49-F238E27FC236}">
                <a16:creationId xmlns:a16="http://schemas.microsoft.com/office/drawing/2014/main" id="{3E6EB191-C20D-AF8D-3F0B-CF6823A9CAAD}"/>
              </a:ext>
            </a:extLst>
          </p:cNvPr>
          <p:cNvSpPr>
            <a:spLocks noGrp="1"/>
          </p:cNvSpPr>
          <p:nvPr>
            <p:ph type="pic" sz="quarter" idx="14"/>
          </p:nvPr>
        </p:nvSpPr>
        <p:spPr>
          <a:xfrm>
            <a:off x="9260436" y="1795665"/>
            <a:ext cx="2452139" cy="2375331"/>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4" name="Pladsholder til billede 10">
            <a:extLst>
              <a:ext uri="{FF2B5EF4-FFF2-40B4-BE49-F238E27FC236}">
                <a16:creationId xmlns:a16="http://schemas.microsoft.com/office/drawing/2014/main" id="{46D3B695-E9CC-E50C-769C-49F372EB3BCA}"/>
              </a:ext>
            </a:extLst>
          </p:cNvPr>
          <p:cNvSpPr>
            <a:spLocks noGrp="1"/>
          </p:cNvSpPr>
          <p:nvPr>
            <p:ph type="pic" sz="quarter" idx="22"/>
          </p:nvPr>
        </p:nvSpPr>
        <p:spPr>
          <a:xfrm>
            <a:off x="3086530" y="1769763"/>
            <a:ext cx="3014346" cy="2124320"/>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5" name="Pladsholder til billede 10">
            <a:extLst>
              <a:ext uri="{FF2B5EF4-FFF2-40B4-BE49-F238E27FC236}">
                <a16:creationId xmlns:a16="http://schemas.microsoft.com/office/drawing/2014/main" id="{863A7CD0-DA9A-2BB5-AAB9-4C8CE5829204}"/>
              </a:ext>
            </a:extLst>
          </p:cNvPr>
          <p:cNvSpPr>
            <a:spLocks noGrp="1"/>
          </p:cNvSpPr>
          <p:nvPr>
            <p:ph type="pic" sz="quarter" idx="23"/>
          </p:nvPr>
        </p:nvSpPr>
        <p:spPr>
          <a:xfrm>
            <a:off x="479043" y="2448990"/>
            <a:ext cx="2452139" cy="2769805"/>
          </a:xfrm>
          <a:solidFill>
            <a:schemeClr val="bg2">
              <a:lumMod val="95000"/>
            </a:schemeClr>
          </a:solidFill>
        </p:spPr>
        <p:txBody>
          <a:bodyPr anchor="ctr">
            <a:normAutofit/>
          </a:bodyPr>
          <a:lstStyle>
            <a:lvl1pPr marL="0" indent="0" algn="ctr">
              <a:buNone/>
              <a:defRPr sz="1000"/>
            </a:lvl1pPr>
          </a:lstStyle>
          <a:p>
            <a:endParaRPr lang="da-DK" noProof="0" dirty="0"/>
          </a:p>
        </p:txBody>
      </p:sp>
      <p:sp>
        <p:nvSpPr>
          <p:cNvPr id="10" name="Pladsholder til billede 10">
            <a:extLst>
              <a:ext uri="{FF2B5EF4-FFF2-40B4-BE49-F238E27FC236}">
                <a16:creationId xmlns:a16="http://schemas.microsoft.com/office/drawing/2014/main" id="{8FAEFE60-F021-E34E-6786-02F837BBD86E}"/>
              </a:ext>
            </a:extLst>
          </p:cNvPr>
          <p:cNvSpPr>
            <a:spLocks noGrp="1"/>
          </p:cNvSpPr>
          <p:nvPr>
            <p:ph type="pic" sz="quarter" idx="24"/>
          </p:nvPr>
        </p:nvSpPr>
        <p:spPr>
          <a:xfrm>
            <a:off x="3086530" y="4085044"/>
            <a:ext cx="3014346" cy="1603515"/>
          </a:xfrm>
          <a:solidFill>
            <a:schemeClr val="bg2">
              <a:lumMod val="95000"/>
            </a:schemeClr>
          </a:solidFill>
        </p:spPr>
        <p:txBody>
          <a:bodyPr anchor="ctr">
            <a:normAutofit/>
          </a:bodyPr>
          <a:lstStyle>
            <a:lvl1pPr marL="0" indent="0" algn="ctr">
              <a:buNone/>
              <a:defRPr sz="1000"/>
            </a:lvl1pPr>
          </a:lstStyle>
          <a:p>
            <a:endParaRPr lang="da-DK" noProof="0" dirty="0"/>
          </a:p>
        </p:txBody>
      </p:sp>
      <p:grpSp>
        <p:nvGrpSpPr>
          <p:cNvPr id="6" name="Gruppe 5">
            <a:extLst>
              <a:ext uri="{FF2B5EF4-FFF2-40B4-BE49-F238E27FC236}">
                <a16:creationId xmlns:a16="http://schemas.microsoft.com/office/drawing/2014/main" id="{719CFC4F-D8B5-C789-2CDE-A87E1A71EE5A}"/>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1E3788A-7A4A-EA1F-62E8-F7AA0EE7E9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AAAA6E3-8F7C-6745-7E86-6BED13F72D1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0C56AF99-D1E8-0FBA-FBF6-CDF459793B6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DE371C4D-AE3F-961B-E174-65B7611E8E5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2B564DB9-2F38-4C9C-2347-DB23DAFE04C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7EF09765-0ABF-E53D-D94D-4D04D4298137}"/>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785DB6B-687D-7CE8-CD54-8CC1C40BFC0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D4B881C-1287-5233-ACAF-F80C420AB7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22" name="Kombinationstegning 21">
              <a:extLst>
                <a:ext uri="{FF2B5EF4-FFF2-40B4-BE49-F238E27FC236}">
                  <a16:creationId xmlns:a16="http://schemas.microsoft.com/office/drawing/2014/main" id="{20625DD6-C44F-96ED-D174-2595F5C33FF6}"/>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070C167-9610-2C7D-DB35-C67E8E7FC3F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07D450C2-4117-7C98-DFA1-766B7A9E88D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EACFE73A-B15E-9085-8632-CC95954F927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B139464D-4781-634B-5914-E1D86599F9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7" name="Kombinationstegning 26">
              <a:extLst>
                <a:ext uri="{FF2B5EF4-FFF2-40B4-BE49-F238E27FC236}">
                  <a16:creationId xmlns:a16="http://schemas.microsoft.com/office/drawing/2014/main" id="{CEFB51E9-A585-82A7-9B1D-A40CE30C21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EDCA32C4-D37A-07E1-F2DA-19439C90DF66}"/>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A9521713-FB0B-D57B-E6A3-0F56BFAEF09B}"/>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9CC4B924-D334-1845-AE8A-54A0CCA47B53}"/>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64557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424DC4AC-C98A-4E00-3774-36C4379A74C0}"/>
              </a:ext>
            </a:extLst>
          </p:cNvPr>
          <p:cNvSpPr>
            <a:spLocks noGrp="1"/>
          </p:cNvSpPr>
          <p:nvPr>
            <p:ph type="dt" sz="half" idx="10"/>
          </p:nvPr>
        </p:nvSpPr>
        <p:spPr/>
        <p:txBody>
          <a:bodyPr/>
          <a:lstStyle/>
          <a:p>
            <a:fld id="{0CA4588E-BAD8-D243-AB78-8081CBF298AB}" type="datetime1">
              <a:rPr lang="da-DK" smtClean="0"/>
              <a:t>07-05-2024</a:t>
            </a:fld>
            <a:endParaRPr lang="da-DK" dirty="0"/>
          </a:p>
        </p:txBody>
      </p:sp>
      <p:sp>
        <p:nvSpPr>
          <p:cNvPr id="5" name="Pladsholder til sidefod 4">
            <a:extLst>
              <a:ext uri="{FF2B5EF4-FFF2-40B4-BE49-F238E27FC236}">
                <a16:creationId xmlns:a16="http://schemas.microsoft.com/office/drawing/2014/main" id="{16A72A76-2786-20CB-970B-008D23E3A39D}"/>
              </a:ext>
            </a:extLst>
          </p:cNvPr>
          <p:cNvSpPr>
            <a:spLocks noGrp="1"/>
          </p:cNvSpPr>
          <p:nvPr>
            <p:ph type="ftr" sz="quarter" idx="11"/>
          </p:nvPr>
        </p:nvSpPr>
        <p:spPr/>
        <p:txBody>
          <a:bodyPr/>
          <a:lstStyle/>
          <a:p>
            <a:r>
              <a:rPr lang="da-DK"/>
              <a:t>Dette er sidefods tekst</a:t>
            </a:r>
            <a:endParaRPr lang="da-DK" dirty="0"/>
          </a:p>
        </p:txBody>
      </p:sp>
      <p:sp>
        <p:nvSpPr>
          <p:cNvPr id="6" name="Pladsholder til slidenummer 5">
            <a:extLst>
              <a:ext uri="{FF2B5EF4-FFF2-40B4-BE49-F238E27FC236}">
                <a16:creationId xmlns:a16="http://schemas.microsoft.com/office/drawing/2014/main" id="{74A8A1A8-F9AF-B009-B179-75BCB54DD46F}"/>
              </a:ext>
            </a:extLst>
          </p:cNvPr>
          <p:cNvSpPr>
            <a:spLocks noGrp="1"/>
          </p:cNvSpPr>
          <p:nvPr>
            <p:ph type="sldNum" sz="quarter" idx="12"/>
          </p:nvPr>
        </p:nvSpPr>
        <p:spPr/>
        <p:txBody>
          <a:body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92DA01B2-3DCC-025A-127F-0B5128368FF9}"/>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08E80FEE-551A-443C-620C-88BEA7D7526F}"/>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74218103-D8C2-6FBE-E099-FDAAAB67992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C368F85-3320-853F-26BC-10481B2C6FD6}"/>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6B1729B9-2EF7-31CE-15A3-3E081470596E}"/>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F380D86A-441C-C82E-BCA7-FCB39500616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7DDC43C-E815-3858-3C55-F14AB1D7FAA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B41CAD34-BDBB-4526-05EA-737DDB4AB8D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6CAF541B-9027-0AD1-C571-C90781B5BB3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15" name="Kombinationstegning 14">
              <a:extLst>
                <a:ext uri="{FF2B5EF4-FFF2-40B4-BE49-F238E27FC236}">
                  <a16:creationId xmlns:a16="http://schemas.microsoft.com/office/drawing/2014/main" id="{EED765E0-7041-6F47-E200-6FBA6D00F9B8}"/>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064D18E-4976-78D2-3D5E-68333CFAEFD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614BB78-74E1-0EEF-B867-1FDD79AA46C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F62C0981-EF4D-57A9-A1BB-E527AA04AC0E}"/>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BFE988BD-DC41-426F-88A2-3B0F1512761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21" name="Kombinationstegning 20">
              <a:extLst>
                <a:ext uri="{FF2B5EF4-FFF2-40B4-BE49-F238E27FC236}">
                  <a16:creationId xmlns:a16="http://schemas.microsoft.com/office/drawing/2014/main" id="{CD700321-BDCD-378A-E42B-8BF3BC8ECEA0}"/>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95B2C84-4A16-BD01-5028-2AD2F01B78C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2CFA768D-74CF-1FD2-9055-A92CE889CAFE}"/>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E04BEEC-D7BB-2C93-D281-D62DE8BD568E}"/>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519466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Indhold blå m smalt billede til højre - normal grafik">
    <p:bg>
      <p:bgPr>
        <a:solidFill>
          <a:srgbClr val="0F5298"/>
        </a:solidFill>
        <a:effectLst/>
      </p:bgPr>
    </p:bg>
    <p:spTree>
      <p:nvGrpSpPr>
        <p:cNvPr id="1" name=""/>
        <p:cNvGrpSpPr/>
        <p:nvPr/>
      </p:nvGrpSpPr>
      <p:grpSpPr>
        <a:xfrm>
          <a:off x="0" y="0"/>
          <a:ext cx="0" cy="0"/>
          <a:chOff x="0" y="0"/>
          <a:chExt cx="0" cy="0"/>
        </a:xfrm>
      </p:grpSpPr>
      <p:sp>
        <p:nvSpPr>
          <p:cNvPr id="19" name="Kombinationstegning 18">
            <a:extLst>
              <a:ext uri="{FF2B5EF4-FFF2-40B4-BE49-F238E27FC236}">
                <a16:creationId xmlns:a16="http://schemas.microsoft.com/office/drawing/2014/main" id="{57183C0C-AE4B-1722-E23B-50AF8E2199B0}"/>
              </a:ext>
            </a:extLst>
          </p:cNvPr>
          <p:cNvSpPr/>
          <p:nvPr userDrawn="1"/>
        </p:nvSpPr>
        <p:spPr>
          <a:xfrm>
            <a:off x="4546728" y="-6982"/>
            <a:ext cx="7645272" cy="6864982"/>
          </a:xfrm>
          <a:custGeom>
            <a:avLst/>
            <a:gdLst>
              <a:gd name="connsiteX0" fmla="*/ 6769180 w 7645272"/>
              <a:gd name="connsiteY0" fmla="*/ 5280909 h 6864982"/>
              <a:gd name="connsiteX1" fmla="*/ 7566659 w 7645272"/>
              <a:gd name="connsiteY1" fmla="*/ 5326631 h 6864982"/>
              <a:gd name="connsiteX2" fmla="*/ 7645272 w 7645272"/>
              <a:gd name="connsiteY2" fmla="*/ 5337426 h 6864982"/>
              <a:gd name="connsiteX3" fmla="*/ 7645272 w 7645272"/>
              <a:gd name="connsiteY3" fmla="*/ 5440169 h 6864982"/>
              <a:gd name="connsiteX4" fmla="*/ 7553450 w 7645272"/>
              <a:gd name="connsiteY4" fmla="*/ 5427342 h 6864982"/>
              <a:gd name="connsiteX5" fmla="*/ 5477509 w 7645272"/>
              <a:gd name="connsiteY5" fmla="*/ 5559930 h 6864982"/>
              <a:gd name="connsiteX6" fmla="*/ 3602736 w 7645272"/>
              <a:gd name="connsiteY6" fmla="*/ 6461249 h 6864982"/>
              <a:gd name="connsiteX7" fmla="*/ 3123057 w 7645272"/>
              <a:gd name="connsiteY7" fmla="*/ 6864982 h 6864982"/>
              <a:gd name="connsiteX8" fmla="*/ 2976625 w 7645272"/>
              <a:gd name="connsiteY8" fmla="*/ 6864982 h 6864982"/>
              <a:gd name="connsiteX9" fmla="*/ 3542028 w 7645272"/>
              <a:gd name="connsiteY9" fmla="*/ 6379715 h 6864982"/>
              <a:gd name="connsiteX10" fmla="*/ 5451854 w 7645272"/>
              <a:gd name="connsiteY10" fmla="*/ 5461505 h 6864982"/>
              <a:gd name="connsiteX11" fmla="*/ 5451854 w 7645272"/>
              <a:gd name="connsiteY11" fmla="*/ 5461632 h 6864982"/>
              <a:gd name="connsiteX12" fmla="*/ 6769180 w 7645272"/>
              <a:gd name="connsiteY12" fmla="*/ 5280909 h 6864982"/>
              <a:gd name="connsiteX13" fmla="*/ 1944751 w 7645272"/>
              <a:gd name="connsiteY13" fmla="*/ 3965319 h 6864982"/>
              <a:gd name="connsiteX14" fmla="*/ 2010029 w 7645272"/>
              <a:gd name="connsiteY14" fmla="*/ 4043297 h 6864982"/>
              <a:gd name="connsiteX15" fmla="*/ 1793875 w 7645272"/>
              <a:gd name="connsiteY15" fmla="*/ 4231638 h 6864982"/>
              <a:gd name="connsiteX16" fmla="*/ 1725676 w 7645272"/>
              <a:gd name="connsiteY16" fmla="*/ 4156327 h 6864982"/>
              <a:gd name="connsiteX17" fmla="*/ 1725549 w 7645272"/>
              <a:gd name="connsiteY17" fmla="*/ 4156327 h 6864982"/>
              <a:gd name="connsiteX18" fmla="*/ 1944751 w 7645272"/>
              <a:gd name="connsiteY18" fmla="*/ 3965319 h 6864982"/>
              <a:gd name="connsiteX19" fmla="*/ 2404998 w 7645272"/>
              <a:gd name="connsiteY19" fmla="*/ 3609973 h 6864982"/>
              <a:gd name="connsiteX20" fmla="*/ 2463927 w 7645272"/>
              <a:gd name="connsiteY20" fmla="*/ 3692777 h 6864982"/>
              <a:gd name="connsiteX21" fmla="*/ 2233548 w 7645272"/>
              <a:gd name="connsiteY21" fmla="*/ 3863592 h 6864982"/>
              <a:gd name="connsiteX22" fmla="*/ 2171446 w 7645272"/>
              <a:gd name="connsiteY22" fmla="*/ 3783201 h 6864982"/>
              <a:gd name="connsiteX23" fmla="*/ 2404998 w 7645272"/>
              <a:gd name="connsiteY23" fmla="*/ 3609973 h 6864982"/>
              <a:gd name="connsiteX24" fmla="*/ 2891535 w 7645272"/>
              <a:gd name="connsiteY24" fmla="*/ 3291839 h 6864982"/>
              <a:gd name="connsiteX25" fmla="*/ 2943732 w 7645272"/>
              <a:gd name="connsiteY25" fmla="*/ 3378961 h 6864982"/>
              <a:gd name="connsiteX26" fmla="*/ 2700653 w 7645272"/>
              <a:gd name="connsiteY26" fmla="*/ 3531233 h 6864982"/>
              <a:gd name="connsiteX27" fmla="*/ 2645028 w 7645272"/>
              <a:gd name="connsiteY27" fmla="*/ 3446143 h 6864982"/>
              <a:gd name="connsiteX28" fmla="*/ 2645155 w 7645272"/>
              <a:gd name="connsiteY28" fmla="*/ 3446143 h 6864982"/>
              <a:gd name="connsiteX29" fmla="*/ 2891535 w 7645272"/>
              <a:gd name="connsiteY29" fmla="*/ 3291839 h 6864982"/>
              <a:gd name="connsiteX30" fmla="*/ 3401441 w 7645272"/>
              <a:gd name="connsiteY30" fmla="*/ 3012566 h 6864982"/>
              <a:gd name="connsiteX31" fmla="*/ 3446779 w 7645272"/>
              <a:gd name="connsiteY31" fmla="*/ 3103497 h 6864982"/>
              <a:gd name="connsiteX32" fmla="*/ 3192526 w 7645272"/>
              <a:gd name="connsiteY32" fmla="*/ 3236340 h 6864982"/>
              <a:gd name="connsiteX33" fmla="*/ 3143758 w 7645272"/>
              <a:gd name="connsiteY33" fmla="*/ 3147186 h 6864982"/>
              <a:gd name="connsiteX34" fmla="*/ 3401441 w 7645272"/>
              <a:gd name="connsiteY34" fmla="*/ 3012566 h 6864982"/>
              <a:gd name="connsiteX35" fmla="*/ 3931664 w 7645272"/>
              <a:gd name="connsiteY35" fmla="*/ 2773806 h 6864982"/>
              <a:gd name="connsiteX36" fmla="*/ 3969764 w 7645272"/>
              <a:gd name="connsiteY36" fmla="*/ 2868040 h 6864982"/>
              <a:gd name="connsiteX37" fmla="*/ 3705986 w 7645272"/>
              <a:gd name="connsiteY37" fmla="*/ 2980689 h 6864982"/>
              <a:gd name="connsiteX38" fmla="*/ 3705859 w 7645272"/>
              <a:gd name="connsiteY38" fmla="*/ 2980689 h 6864982"/>
              <a:gd name="connsiteX39" fmla="*/ 3664202 w 7645272"/>
              <a:gd name="connsiteY39" fmla="*/ 2887979 h 6864982"/>
              <a:gd name="connsiteX40" fmla="*/ 3931664 w 7645272"/>
              <a:gd name="connsiteY40" fmla="*/ 2773806 h 6864982"/>
              <a:gd name="connsiteX41" fmla="*/ 4479035 w 7645272"/>
              <a:gd name="connsiteY41" fmla="*/ 2577209 h 6864982"/>
              <a:gd name="connsiteX42" fmla="*/ 4509642 w 7645272"/>
              <a:gd name="connsiteY42" fmla="*/ 2674109 h 6864982"/>
              <a:gd name="connsiteX43" fmla="*/ 4237862 w 7645272"/>
              <a:gd name="connsiteY43" fmla="*/ 2765931 h 6864982"/>
              <a:gd name="connsiteX44" fmla="*/ 4203445 w 7645272"/>
              <a:gd name="connsiteY44" fmla="*/ 2670300 h 6864982"/>
              <a:gd name="connsiteX45" fmla="*/ 4479035 w 7645272"/>
              <a:gd name="connsiteY45" fmla="*/ 2577209 h 6864982"/>
              <a:gd name="connsiteX46" fmla="*/ 5039866 w 7645272"/>
              <a:gd name="connsiteY46" fmla="*/ 2423539 h 6864982"/>
              <a:gd name="connsiteX47" fmla="*/ 5062853 w 7645272"/>
              <a:gd name="connsiteY47" fmla="*/ 2522472 h 6864982"/>
              <a:gd name="connsiteX48" fmla="*/ 5062980 w 7645272"/>
              <a:gd name="connsiteY48" fmla="*/ 2522472 h 6864982"/>
              <a:gd name="connsiteX49" fmla="*/ 4784850 w 7645272"/>
              <a:gd name="connsiteY49" fmla="*/ 2592957 h 6864982"/>
              <a:gd name="connsiteX50" fmla="*/ 4757926 w 7645272"/>
              <a:gd name="connsiteY50" fmla="*/ 2494913 h 6864982"/>
              <a:gd name="connsiteX51" fmla="*/ 5039866 w 7645272"/>
              <a:gd name="connsiteY51" fmla="*/ 2423539 h 6864982"/>
              <a:gd name="connsiteX52" fmla="*/ 5610985 w 7645272"/>
              <a:gd name="connsiteY52" fmla="*/ 2313811 h 6864982"/>
              <a:gd name="connsiteX53" fmla="*/ 5626225 w 7645272"/>
              <a:gd name="connsiteY53" fmla="*/ 2414268 h 6864982"/>
              <a:gd name="connsiteX54" fmla="*/ 5343523 w 7645272"/>
              <a:gd name="connsiteY54" fmla="*/ 2462909 h 6864982"/>
              <a:gd name="connsiteX55" fmla="*/ 5324347 w 7645272"/>
              <a:gd name="connsiteY55" fmla="*/ 2363087 h 6864982"/>
              <a:gd name="connsiteX56" fmla="*/ 5610985 w 7645272"/>
              <a:gd name="connsiteY56" fmla="*/ 2313811 h 6864982"/>
              <a:gd name="connsiteX57" fmla="*/ 7640700 w 7645272"/>
              <a:gd name="connsiteY57" fmla="*/ 2284601 h 6864982"/>
              <a:gd name="connsiteX58" fmla="*/ 7645272 w 7645272"/>
              <a:gd name="connsiteY58" fmla="*/ 2285236 h 6864982"/>
              <a:gd name="connsiteX59" fmla="*/ 7645272 w 7645272"/>
              <a:gd name="connsiteY59" fmla="*/ 2387725 h 6864982"/>
              <a:gd name="connsiteX60" fmla="*/ 7628254 w 7645272"/>
              <a:gd name="connsiteY60" fmla="*/ 2385566 h 6864982"/>
              <a:gd name="connsiteX61" fmla="*/ 7640700 w 7645272"/>
              <a:gd name="connsiteY61" fmla="*/ 2284728 h 6864982"/>
              <a:gd name="connsiteX62" fmla="*/ 6188962 w 7645272"/>
              <a:gd name="connsiteY62" fmla="*/ 2248787 h 6864982"/>
              <a:gd name="connsiteX63" fmla="*/ 6196328 w 7645272"/>
              <a:gd name="connsiteY63" fmla="*/ 2350133 h 6864982"/>
              <a:gd name="connsiteX64" fmla="*/ 6196201 w 7645272"/>
              <a:gd name="connsiteY64" fmla="*/ 2350133 h 6864982"/>
              <a:gd name="connsiteX65" fmla="*/ 5910578 w 7645272"/>
              <a:gd name="connsiteY65" fmla="*/ 2376676 h 6864982"/>
              <a:gd name="connsiteX66" fmla="*/ 5899275 w 7645272"/>
              <a:gd name="connsiteY66" fmla="*/ 2275711 h 6864982"/>
              <a:gd name="connsiteX67" fmla="*/ 6188962 w 7645272"/>
              <a:gd name="connsiteY67" fmla="*/ 2248787 h 6864982"/>
              <a:gd name="connsiteX68" fmla="*/ 7061071 w 7645272"/>
              <a:gd name="connsiteY68" fmla="*/ 2236215 h 6864982"/>
              <a:gd name="connsiteX69" fmla="*/ 7351393 w 7645272"/>
              <a:gd name="connsiteY69" fmla="*/ 2254758 h 6864982"/>
              <a:gd name="connsiteX70" fmla="*/ 7342885 w 7645272"/>
              <a:gd name="connsiteY70" fmla="*/ 2355976 h 6864982"/>
              <a:gd name="connsiteX71" fmla="*/ 7056626 w 7645272"/>
              <a:gd name="connsiteY71" fmla="*/ 2337688 h 6864982"/>
              <a:gd name="connsiteX72" fmla="*/ 6770241 w 7645272"/>
              <a:gd name="connsiteY72" fmla="*/ 2229103 h 6864982"/>
              <a:gd name="connsiteX73" fmla="*/ 6769734 w 7645272"/>
              <a:gd name="connsiteY73" fmla="*/ 2330703 h 6864982"/>
              <a:gd name="connsiteX74" fmla="*/ 6482840 w 7645272"/>
              <a:gd name="connsiteY74" fmla="*/ 2334894 h 6864982"/>
              <a:gd name="connsiteX75" fmla="*/ 6479411 w 7645272"/>
              <a:gd name="connsiteY75" fmla="*/ 2233294 h 6864982"/>
              <a:gd name="connsiteX76" fmla="*/ 6770241 w 7645272"/>
              <a:gd name="connsiteY76" fmla="*/ 2229103 h 6864982"/>
              <a:gd name="connsiteX77" fmla="*/ 4017263 w 7645272"/>
              <a:gd name="connsiteY77" fmla="*/ 0 h 6864982"/>
              <a:gd name="connsiteX78" fmla="*/ 4134992 w 7645272"/>
              <a:gd name="connsiteY78" fmla="*/ 0 h 6864982"/>
              <a:gd name="connsiteX79" fmla="*/ 1556386 w 7645272"/>
              <a:gd name="connsiteY79" fmla="*/ 4406390 h 6864982"/>
              <a:gd name="connsiteX80" fmla="*/ 1581532 w 7645272"/>
              <a:gd name="connsiteY80" fmla="*/ 4432044 h 6864982"/>
              <a:gd name="connsiteX81" fmla="*/ 1484377 w 7645272"/>
              <a:gd name="connsiteY81" fmla="*/ 4529326 h 6864982"/>
              <a:gd name="connsiteX82" fmla="*/ 117729 w 7645272"/>
              <a:gd name="connsiteY82" fmla="*/ 6864856 h 6864982"/>
              <a:gd name="connsiteX83" fmla="*/ 0 w 7645272"/>
              <a:gd name="connsiteY83" fmla="*/ 6864856 h 68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2" h="6864982">
                <a:moveTo>
                  <a:pt x="6769180" y="5280909"/>
                </a:moveTo>
                <a:cubicBezTo>
                  <a:pt x="7034694" y="5276839"/>
                  <a:pt x="7300864" y="5292055"/>
                  <a:pt x="7566659" y="5326631"/>
                </a:cubicBezTo>
                <a:cubicBezTo>
                  <a:pt x="7592947" y="5329933"/>
                  <a:pt x="7619110" y="5333616"/>
                  <a:pt x="7645272" y="5337426"/>
                </a:cubicBezTo>
                <a:lnTo>
                  <a:pt x="7645272" y="5440169"/>
                </a:lnTo>
                <a:cubicBezTo>
                  <a:pt x="7614664" y="5435724"/>
                  <a:pt x="7584058" y="5431279"/>
                  <a:pt x="7553450" y="5427342"/>
                </a:cubicBezTo>
                <a:cubicBezTo>
                  <a:pt x="6857745" y="5336918"/>
                  <a:pt x="6159372" y="5381495"/>
                  <a:pt x="5477509" y="5559930"/>
                </a:cubicBezTo>
                <a:cubicBezTo>
                  <a:pt x="4795772" y="5738365"/>
                  <a:pt x="4164963" y="6041641"/>
                  <a:pt x="3602736" y="6461249"/>
                </a:cubicBezTo>
                <a:cubicBezTo>
                  <a:pt x="3434334" y="6586853"/>
                  <a:pt x="3274567" y="6721854"/>
                  <a:pt x="3123057" y="6864982"/>
                </a:cubicBezTo>
                <a:lnTo>
                  <a:pt x="2976625" y="6864982"/>
                </a:lnTo>
                <a:cubicBezTo>
                  <a:pt x="3153282" y="6691373"/>
                  <a:pt x="3341749" y="6529194"/>
                  <a:pt x="3542028" y="6379715"/>
                </a:cubicBezTo>
                <a:cubicBezTo>
                  <a:pt x="4114798" y="5952233"/>
                  <a:pt x="4757291" y="5643242"/>
                  <a:pt x="5451854" y="5461505"/>
                </a:cubicBezTo>
                <a:lnTo>
                  <a:pt x="5451854" y="5461632"/>
                </a:lnTo>
                <a:cubicBezTo>
                  <a:pt x="5885956" y="5348047"/>
                  <a:pt x="6326656" y="5287692"/>
                  <a:pt x="6769180" y="5280909"/>
                </a:cubicBezTo>
                <a:close/>
                <a:moveTo>
                  <a:pt x="1944751" y="3965319"/>
                </a:moveTo>
                <a:lnTo>
                  <a:pt x="2010029" y="4043297"/>
                </a:lnTo>
                <a:cubicBezTo>
                  <a:pt x="1937004" y="4104384"/>
                  <a:pt x="1864360" y="4167757"/>
                  <a:pt x="1793875" y="4231638"/>
                </a:cubicBezTo>
                <a:lnTo>
                  <a:pt x="1725676" y="4156327"/>
                </a:lnTo>
                <a:lnTo>
                  <a:pt x="1725549" y="4156327"/>
                </a:lnTo>
                <a:cubicBezTo>
                  <a:pt x="1797050" y="4091557"/>
                  <a:pt x="1870710" y="4027295"/>
                  <a:pt x="1944751" y="3965319"/>
                </a:cubicBezTo>
                <a:close/>
                <a:moveTo>
                  <a:pt x="2404998" y="3609973"/>
                </a:moveTo>
                <a:lnTo>
                  <a:pt x="2463927" y="3692777"/>
                </a:lnTo>
                <a:cubicBezTo>
                  <a:pt x="2386330" y="3747895"/>
                  <a:pt x="2308860" y="3805426"/>
                  <a:pt x="2233548" y="3863592"/>
                </a:cubicBezTo>
                <a:lnTo>
                  <a:pt x="2171446" y="3783201"/>
                </a:lnTo>
                <a:cubicBezTo>
                  <a:pt x="2247773" y="3724146"/>
                  <a:pt x="2326386" y="3665853"/>
                  <a:pt x="2404998" y="3609973"/>
                </a:cubicBezTo>
                <a:close/>
                <a:moveTo>
                  <a:pt x="2891535" y="3291839"/>
                </a:moveTo>
                <a:lnTo>
                  <a:pt x="2943732" y="3378961"/>
                </a:lnTo>
                <a:cubicBezTo>
                  <a:pt x="2862071" y="3427983"/>
                  <a:pt x="2780283" y="3479163"/>
                  <a:pt x="2700653" y="3531233"/>
                </a:cubicBezTo>
                <a:lnTo>
                  <a:pt x="2645028" y="3446143"/>
                </a:lnTo>
                <a:lnTo>
                  <a:pt x="2645155" y="3446143"/>
                </a:lnTo>
                <a:cubicBezTo>
                  <a:pt x="2725800" y="3393439"/>
                  <a:pt x="2808731" y="3341495"/>
                  <a:pt x="2891535" y="3291839"/>
                </a:cubicBezTo>
                <a:close/>
                <a:moveTo>
                  <a:pt x="3401441" y="3012566"/>
                </a:moveTo>
                <a:lnTo>
                  <a:pt x="3446779" y="3103497"/>
                </a:lnTo>
                <a:cubicBezTo>
                  <a:pt x="3361562" y="3145916"/>
                  <a:pt x="3275965" y="3190620"/>
                  <a:pt x="3192526" y="3236340"/>
                </a:cubicBezTo>
                <a:lnTo>
                  <a:pt x="3143758" y="3147186"/>
                </a:lnTo>
                <a:cubicBezTo>
                  <a:pt x="3228340" y="3100831"/>
                  <a:pt x="3315081" y="3055619"/>
                  <a:pt x="3401441" y="3012566"/>
                </a:cubicBezTo>
                <a:close/>
                <a:moveTo>
                  <a:pt x="3931664" y="2773806"/>
                </a:moveTo>
                <a:lnTo>
                  <a:pt x="3969764" y="2868040"/>
                </a:lnTo>
                <a:cubicBezTo>
                  <a:pt x="3881499" y="2903727"/>
                  <a:pt x="3792726" y="2941573"/>
                  <a:pt x="3705986" y="2980689"/>
                </a:cubicBezTo>
                <a:lnTo>
                  <a:pt x="3705859" y="2980689"/>
                </a:lnTo>
                <a:lnTo>
                  <a:pt x="3664202" y="2887979"/>
                </a:lnTo>
                <a:cubicBezTo>
                  <a:pt x="3752214" y="2848355"/>
                  <a:pt x="3842129" y="2810001"/>
                  <a:pt x="3931664" y="2773806"/>
                </a:cubicBezTo>
                <a:close/>
                <a:moveTo>
                  <a:pt x="4479035" y="2577209"/>
                </a:moveTo>
                <a:lnTo>
                  <a:pt x="4509642" y="2674109"/>
                </a:lnTo>
                <a:cubicBezTo>
                  <a:pt x="4418964" y="2702812"/>
                  <a:pt x="4327523" y="2733672"/>
                  <a:pt x="4237862" y="2765931"/>
                </a:cubicBezTo>
                <a:lnTo>
                  <a:pt x="4203445" y="2670300"/>
                </a:lnTo>
                <a:cubicBezTo>
                  <a:pt x="4294377" y="2637660"/>
                  <a:pt x="4387087" y="2606291"/>
                  <a:pt x="4479035" y="2577209"/>
                </a:cubicBezTo>
                <a:close/>
                <a:moveTo>
                  <a:pt x="5039866" y="2423539"/>
                </a:moveTo>
                <a:lnTo>
                  <a:pt x="5062853" y="2522472"/>
                </a:lnTo>
                <a:lnTo>
                  <a:pt x="5062980" y="2522472"/>
                </a:lnTo>
                <a:cubicBezTo>
                  <a:pt x="4970270" y="2544062"/>
                  <a:pt x="4876671" y="2567811"/>
                  <a:pt x="4784850" y="2592957"/>
                </a:cubicBezTo>
                <a:lnTo>
                  <a:pt x="4757926" y="2494913"/>
                </a:lnTo>
                <a:cubicBezTo>
                  <a:pt x="4851017" y="2469386"/>
                  <a:pt x="4945886" y="2445383"/>
                  <a:pt x="5039866" y="2423539"/>
                </a:cubicBezTo>
                <a:close/>
                <a:moveTo>
                  <a:pt x="5610985" y="2313811"/>
                </a:moveTo>
                <a:lnTo>
                  <a:pt x="5626225" y="2414268"/>
                </a:lnTo>
                <a:cubicBezTo>
                  <a:pt x="5532246" y="2428619"/>
                  <a:pt x="5437122" y="2445002"/>
                  <a:pt x="5343523" y="2462909"/>
                </a:cubicBezTo>
                <a:lnTo>
                  <a:pt x="5324347" y="2363087"/>
                </a:lnTo>
                <a:cubicBezTo>
                  <a:pt x="5419216" y="2344926"/>
                  <a:pt x="5515609" y="2328289"/>
                  <a:pt x="5610985" y="2313811"/>
                </a:cubicBezTo>
                <a:close/>
                <a:moveTo>
                  <a:pt x="7640700" y="2284601"/>
                </a:moveTo>
                <a:cubicBezTo>
                  <a:pt x="7642224" y="2284855"/>
                  <a:pt x="7643748" y="2284982"/>
                  <a:pt x="7645272" y="2285236"/>
                </a:cubicBezTo>
                <a:lnTo>
                  <a:pt x="7645272" y="2387725"/>
                </a:lnTo>
                <a:cubicBezTo>
                  <a:pt x="7639684" y="2387090"/>
                  <a:pt x="7633969" y="2386328"/>
                  <a:pt x="7628254" y="2385566"/>
                </a:cubicBezTo>
                <a:lnTo>
                  <a:pt x="7640700" y="2284728"/>
                </a:lnTo>
                <a:close/>
                <a:moveTo>
                  <a:pt x="6188962" y="2248787"/>
                </a:moveTo>
                <a:lnTo>
                  <a:pt x="6196328" y="2350133"/>
                </a:lnTo>
                <a:lnTo>
                  <a:pt x="6196201" y="2350133"/>
                </a:lnTo>
                <a:cubicBezTo>
                  <a:pt x="6101205" y="2357118"/>
                  <a:pt x="6005193" y="2366008"/>
                  <a:pt x="5910578" y="2376676"/>
                </a:cubicBezTo>
                <a:lnTo>
                  <a:pt x="5899275" y="2275711"/>
                </a:lnTo>
                <a:cubicBezTo>
                  <a:pt x="5995160" y="2264916"/>
                  <a:pt x="6092697" y="2255772"/>
                  <a:pt x="6188962" y="2248787"/>
                </a:cubicBezTo>
                <a:close/>
                <a:moveTo>
                  <a:pt x="7061071" y="2236215"/>
                </a:moveTo>
                <a:cubicBezTo>
                  <a:pt x="7157591" y="2240406"/>
                  <a:pt x="7255254" y="2246756"/>
                  <a:pt x="7351393" y="2254758"/>
                </a:cubicBezTo>
                <a:lnTo>
                  <a:pt x="7342885" y="2355976"/>
                </a:lnTo>
                <a:cubicBezTo>
                  <a:pt x="7248142" y="2348103"/>
                  <a:pt x="7151749" y="2341879"/>
                  <a:pt x="7056626" y="2337688"/>
                </a:cubicBezTo>
                <a:close/>
                <a:moveTo>
                  <a:pt x="6770241" y="2229103"/>
                </a:moveTo>
                <a:lnTo>
                  <a:pt x="6769734" y="2330703"/>
                </a:lnTo>
                <a:cubicBezTo>
                  <a:pt x="6674356" y="2330195"/>
                  <a:pt x="6578090" y="2331719"/>
                  <a:pt x="6482840" y="2334894"/>
                </a:cubicBezTo>
                <a:lnTo>
                  <a:pt x="6479411" y="2233294"/>
                </a:lnTo>
                <a:cubicBezTo>
                  <a:pt x="6575931" y="2229992"/>
                  <a:pt x="6673722" y="2228595"/>
                  <a:pt x="6770241" y="2229103"/>
                </a:cubicBezTo>
                <a:close/>
                <a:moveTo>
                  <a:pt x="4017263" y="0"/>
                </a:moveTo>
                <a:lnTo>
                  <a:pt x="4134992" y="0"/>
                </a:lnTo>
                <a:lnTo>
                  <a:pt x="1556386" y="4406390"/>
                </a:lnTo>
                <a:lnTo>
                  <a:pt x="1581532" y="4432044"/>
                </a:lnTo>
                <a:cubicBezTo>
                  <a:pt x="1548893" y="4464048"/>
                  <a:pt x="1516254" y="4496814"/>
                  <a:pt x="1484377" y="4529326"/>
                </a:cubicBezTo>
                <a:lnTo>
                  <a:pt x="117729" y="6864856"/>
                </a:lnTo>
                <a:lnTo>
                  <a:pt x="0" y="6864856"/>
                </a:lnTo>
                <a:close/>
              </a:path>
            </a:pathLst>
          </a:custGeom>
          <a:solidFill>
            <a:schemeClr val="accent5">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E8F4FD"/>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1E01CF1D-68B1-2945-A0D7-7AD6BCD3EF1F}"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4" name="Gruppe 3">
            <a:extLst>
              <a:ext uri="{FF2B5EF4-FFF2-40B4-BE49-F238E27FC236}">
                <a16:creationId xmlns:a16="http://schemas.microsoft.com/office/drawing/2014/main" id="{AD1C58F9-CD6F-6488-1C96-E5341D9FD9B8}"/>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37A0711C-4F7C-9CB9-3A01-0A31250F35D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E0050210-9C35-F673-6DF9-228A573D1E0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EE79448D-CD20-52FF-3547-723D16B01D6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BD2ACF7-5AF4-0C81-8165-1F28BD51234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26A8C475-DA9F-3E87-C0E7-EAE395C5676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2D545F5D-5344-6A78-E666-E229719D9541}"/>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294C528F-0179-52DC-2137-49B19B3DF03F}"/>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442C8C6-8988-F412-0789-5AD3EA34E64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5E4F98B7-D929-A280-DDE0-746F56B1A562}"/>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401D850E-5E22-725C-49A3-1D8AAA8B3A69}"/>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FC3E9A7F-F9F9-F2D4-930A-965DE27B1071}"/>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CDA6D18-AEFB-A4BE-D467-90CB83E9697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5B58154B-570E-43A0-BCFE-04C8C10228A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709F1884-B440-24EC-C7C7-F7C6FEF765C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8976D52E-8767-49AA-DA19-BC7554AE7378}"/>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7A49420B-6C91-B070-5AED-5154A437FCF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A8B7E30B-DD96-6494-EBE7-A2AAF6055D3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4087761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Indhold blå m smalt billede til højre - stor grafik">
    <p:bg>
      <p:bgPr>
        <a:solidFill>
          <a:srgbClr val="0F5298"/>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A622348C-04C6-3FE9-8EA2-0DFA6073BFCB}"/>
              </a:ext>
            </a:extLst>
          </p:cNvPr>
          <p:cNvSpPr/>
          <p:nvPr userDrawn="1"/>
        </p:nvSpPr>
        <p:spPr>
          <a:xfrm flipH="1">
            <a:off x="-6223" y="0"/>
            <a:ext cx="12198223" cy="6864858"/>
          </a:xfrm>
          <a:custGeom>
            <a:avLst/>
            <a:gdLst>
              <a:gd name="connsiteX0" fmla="*/ 8602473 w 12198223"/>
              <a:gd name="connsiteY0" fmla="*/ 0 h 6864858"/>
              <a:gd name="connsiteX1" fmla="*/ 12198223 w 12198223"/>
              <a:gd name="connsiteY1" fmla="*/ 0 h 6864858"/>
              <a:gd name="connsiteX2" fmla="*/ 12198223 w 12198223"/>
              <a:gd name="connsiteY2" fmla="*/ 4640326 h 6864858"/>
              <a:gd name="connsiteX3" fmla="*/ 9225788 w 12198223"/>
              <a:gd name="connsiteY3" fmla="*/ 5226431 h 6864858"/>
              <a:gd name="connsiteX4" fmla="*/ 8602473 w 12198223"/>
              <a:gd name="connsiteY4" fmla="*/ 0 h 6864858"/>
              <a:gd name="connsiteX5" fmla="*/ 3397123 w 12198223"/>
              <a:gd name="connsiteY5" fmla="*/ 0 h 6864858"/>
              <a:gd name="connsiteX6" fmla="*/ 7809103 w 12198223"/>
              <a:gd name="connsiteY6" fmla="*/ 0 h 6864858"/>
              <a:gd name="connsiteX7" fmla="*/ 3800729 w 12198223"/>
              <a:gd name="connsiteY7" fmla="*/ 6864858 h 6864858"/>
              <a:gd name="connsiteX8" fmla="*/ 0 w 12198223"/>
              <a:gd name="connsiteY8" fmla="*/ 6864858 h 6864858"/>
              <a:gd name="connsiteX9" fmla="*/ 0 w 12198223"/>
              <a:gd name="connsiteY9" fmla="*/ 5818124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8223" h="6864858">
                <a:moveTo>
                  <a:pt x="8602473" y="0"/>
                </a:moveTo>
                <a:lnTo>
                  <a:pt x="12198223" y="0"/>
                </a:lnTo>
                <a:lnTo>
                  <a:pt x="12198223" y="4640326"/>
                </a:lnTo>
                <a:lnTo>
                  <a:pt x="9225788" y="5226431"/>
                </a:lnTo>
                <a:cubicBezTo>
                  <a:pt x="8886318" y="3505073"/>
                  <a:pt x="8677784" y="1752981"/>
                  <a:pt x="8602473" y="0"/>
                </a:cubicBezTo>
                <a:close/>
                <a:moveTo>
                  <a:pt x="3397123" y="0"/>
                </a:moveTo>
                <a:lnTo>
                  <a:pt x="7809103" y="0"/>
                </a:lnTo>
                <a:lnTo>
                  <a:pt x="3800729" y="6864858"/>
                </a:lnTo>
                <a:lnTo>
                  <a:pt x="0" y="6864858"/>
                </a:lnTo>
                <a:lnTo>
                  <a:pt x="0" y="5818124"/>
                </a:lnTo>
                <a:close/>
              </a:path>
            </a:pathLst>
          </a:custGeom>
          <a:solidFill>
            <a:schemeClr val="accent5">
              <a:alpha val="25000"/>
            </a:schemeClr>
          </a:solidFill>
          <a:ln w="12700" cap="flat">
            <a:noFill/>
            <a:prstDash val="solid"/>
            <a:miter/>
          </a:ln>
        </p:spPr>
        <p:txBody>
          <a:bodyPr rtlCol="0" anchor="ctr"/>
          <a:lstStyle/>
          <a:p>
            <a:endParaRPr lang="da-DK"/>
          </a:p>
        </p:txBody>
      </p:sp>
      <p:sp>
        <p:nvSpPr>
          <p:cNvPr id="2" name="Titel 1">
            <a:extLst>
              <a:ext uri="{FF2B5EF4-FFF2-40B4-BE49-F238E27FC236}">
                <a16:creationId xmlns:a16="http://schemas.microsoft.com/office/drawing/2014/main" id="{12931385-F74D-9A41-BA3F-9819316420B0}"/>
              </a:ext>
            </a:extLst>
          </p:cNvPr>
          <p:cNvSpPr>
            <a:spLocks noGrp="1"/>
          </p:cNvSpPr>
          <p:nvPr>
            <p:ph type="title"/>
          </p:nvPr>
        </p:nvSpPr>
        <p:spPr>
          <a:xfrm>
            <a:off x="479425" y="441325"/>
            <a:ext cx="8054975" cy="829335"/>
          </a:xfrm>
        </p:spPr>
        <p:txBody>
          <a:bodyPr/>
          <a:lstStyle>
            <a:lvl1pPr>
              <a:defRPr>
                <a:solidFill>
                  <a:schemeClr val="bg1"/>
                </a:solidFill>
              </a:defRPr>
            </a:lvl1pPr>
          </a:lstStyle>
          <a:p>
            <a:r>
              <a:rPr lang="da-DK" dirty="0"/>
              <a:t>Klik for at redigere titeltypografien i masteren</a:t>
            </a:r>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8844000" y="0"/>
            <a:ext cx="3348000" cy="5832000"/>
          </a:xfrm>
          <a:solidFill>
            <a:srgbClr val="E8F4FD"/>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14" name="Pladsholder til dato 13">
            <a:extLst>
              <a:ext uri="{FF2B5EF4-FFF2-40B4-BE49-F238E27FC236}">
                <a16:creationId xmlns:a16="http://schemas.microsoft.com/office/drawing/2014/main" id="{6BE16492-3573-6FF8-1C73-73BA9E37C7CD}"/>
              </a:ext>
            </a:extLst>
          </p:cNvPr>
          <p:cNvSpPr>
            <a:spLocks noGrp="1"/>
          </p:cNvSpPr>
          <p:nvPr>
            <p:ph type="dt" sz="half" idx="18"/>
          </p:nvPr>
        </p:nvSpPr>
        <p:spPr/>
        <p:txBody>
          <a:bodyPr/>
          <a:lstStyle>
            <a:lvl1pPr>
              <a:defRPr>
                <a:solidFill>
                  <a:schemeClr val="bg1"/>
                </a:solidFill>
              </a:defRPr>
            </a:lvl1pPr>
          </a:lstStyle>
          <a:p>
            <a:fld id="{2AC13ADA-B4D9-014C-A264-15ED302FED02}" type="datetime1">
              <a:rPr lang="da-DK" smtClean="0"/>
              <a:t>07-05-2024</a:t>
            </a:fld>
            <a:endParaRPr lang="da-DK" dirty="0"/>
          </a:p>
        </p:txBody>
      </p:sp>
      <p:sp>
        <p:nvSpPr>
          <p:cNvPr id="15" name="Pladsholder til sidefod 14">
            <a:extLst>
              <a:ext uri="{FF2B5EF4-FFF2-40B4-BE49-F238E27FC236}">
                <a16:creationId xmlns:a16="http://schemas.microsoft.com/office/drawing/2014/main" id="{230DC8A9-A2FE-253F-BEEF-C50CFD1E8F26}"/>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16" name="Pladsholder til slidenummer 15">
            <a:extLst>
              <a:ext uri="{FF2B5EF4-FFF2-40B4-BE49-F238E27FC236}">
                <a16:creationId xmlns:a16="http://schemas.microsoft.com/office/drawing/2014/main" id="{8549BA01-CBC0-1FFD-6E27-FEDCF49A0963}"/>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22" name="Pladsholder til indhold 8">
            <a:extLst>
              <a:ext uri="{FF2B5EF4-FFF2-40B4-BE49-F238E27FC236}">
                <a16:creationId xmlns:a16="http://schemas.microsoft.com/office/drawing/2014/main" id="{3F434F9F-70B8-1F91-8841-A19320FAD155}"/>
              </a:ext>
            </a:extLst>
          </p:cNvPr>
          <p:cNvSpPr>
            <a:spLocks noGrp="1"/>
          </p:cNvSpPr>
          <p:nvPr>
            <p:ph sz="quarter" idx="21"/>
          </p:nvPr>
        </p:nvSpPr>
        <p:spPr>
          <a:xfrm>
            <a:off x="479425"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B56C3D67-F4A5-539F-107E-20429026F935}"/>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9FA06827-FF54-A4EE-2951-2CB442FFDC0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7" name="Kombinationstegning 6">
              <a:extLst>
                <a:ext uri="{FF2B5EF4-FFF2-40B4-BE49-F238E27FC236}">
                  <a16:creationId xmlns:a16="http://schemas.microsoft.com/office/drawing/2014/main" id="{03E9D815-D609-5079-FF3A-19EB394068B2}"/>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07437EE0-75DD-E093-B69A-71B63D91C97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B0749563-A51D-C84F-4F90-1308AE97FF4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3FE249B6-0683-BB41-AB88-74439FC5F81A}"/>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C4FB24E2-AAEA-A2D2-02A9-114299A55902}"/>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C126F3F0-FE22-BB9E-EA3F-C5A44CECDA9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37915F1-D4EE-8D04-2A67-99272222E74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840B9764-FEC6-50D0-8DE8-70777057A68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63266E5-2346-CCBE-3BF7-6FAC8983DFC4}"/>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FEC5A963-5903-3032-D9B4-F0162281836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AD51D590-7977-A982-40A0-E339B4BEF9C4}"/>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7744BF1-F9E5-4ADE-066C-55F79862E94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27D59A5-8FA5-971B-0E2F-AE465C7DA97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03F900CB-C8EA-DD19-148F-56CBAC8EA66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25482003-75F7-1705-CABE-F7BAC2D34C5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133A11FB-7E46-27B1-92EC-13AB8C16F90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7602677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Indhold blå m smalt billede til venstre - normal grafik">
    <p:bg>
      <p:bgPr>
        <a:solidFill>
          <a:srgbClr val="0F5298"/>
        </a:solidFill>
        <a:effectLst/>
      </p:bgPr>
    </p:bg>
    <p:spTree>
      <p:nvGrpSpPr>
        <p:cNvPr id="1" name=""/>
        <p:cNvGrpSpPr/>
        <p:nvPr/>
      </p:nvGrpSpPr>
      <p:grpSpPr>
        <a:xfrm>
          <a:off x="0" y="0"/>
          <a:ext cx="0" cy="0"/>
          <a:chOff x="0" y="0"/>
          <a:chExt cx="0" cy="0"/>
        </a:xfrm>
      </p:grpSpPr>
      <p:sp>
        <p:nvSpPr>
          <p:cNvPr id="15" name="Grafik 10">
            <a:extLst>
              <a:ext uri="{FF2B5EF4-FFF2-40B4-BE49-F238E27FC236}">
                <a16:creationId xmlns:a16="http://schemas.microsoft.com/office/drawing/2014/main" id="{06B2F021-1BDB-18A6-9C9D-9C47B14678EF}"/>
              </a:ext>
            </a:extLst>
          </p:cNvPr>
          <p:cNvSpPr>
            <a:spLocks noChangeAspect="1"/>
          </p:cNvSpPr>
          <p:nvPr userDrawn="1"/>
        </p:nvSpPr>
        <p:spPr>
          <a:xfrm>
            <a:off x="6618153" y="0"/>
            <a:ext cx="5573847" cy="6858000"/>
          </a:xfrm>
          <a:custGeom>
            <a:avLst/>
            <a:gdLst>
              <a:gd name="connsiteX0" fmla="*/ 0 w 3539113"/>
              <a:gd name="connsiteY0" fmla="*/ 243 h 4354486"/>
              <a:gd name="connsiteX1" fmla="*/ 2391551 w 3539113"/>
              <a:gd name="connsiteY1" fmla="*/ 1370533 h 4354486"/>
              <a:gd name="connsiteX2" fmla="*/ 681866 w 3539113"/>
              <a:gd name="connsiteY2" fmla="*/ 4354487 h 4354486"/>
              <a:gd name="connsiteX3" fmla="*/ 736273 w 3539113"/>
              <a:gd name="connsiteY3" fmla="*/ 4354326 h 4354486"/>
              <a:gd name="connsiteX4" fmla="*/ 2432437 w 3539113"/>
              <a:gd name="connsiteY4" fmla="*/ 1393931 h 4354486"/>
              <a:gd name="connsiteX5" fmla="*/ 3539114 w 3539113"/>
              <a:gd name="connsiteY5" fmla="*/ 2028030 h 4354486"/>
              <a:gd name="connsiteX6" fmla="*/ 3539114 w 3539113"/>
              <a:gd name="connsiteY6" fmla="*/ 1973623 h 4354486"/>
              <a:gd name="connsiteX7" fmla="*/ 94483 w 3539113"/>
              <a:gd name="connsiteY7" fmla="*/ 0 h 4354486"/>
              <a:gd name="connsiteX8" fmla="*/ 0 w 3539113"/>
              <a:gd name="connsiteY8" fmla="*/ 243 h 435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13" h="4354486">
                <a:moveTo>
                  <a:pt x="0" y="243"/>
                </a:moveTo>
                <a:lnTo>
                  <a:pt x="2391551" y="1370533"/>
                </a:lnTo>
                <a:lnTo>
                  <a:pt x="681866" y="4354487"/>
                </a:lnTo>
                <a:lnTo>
                  <a:pt x="736273" y="4354326"/>
                </a:lnTo>
                <a:lnTo>
                  <a:pt x="2432437" y="1393931"/>
                </a:lnTo>
                <a:lnTo>
                  <a:pt x="3539114" y="2028030"/>
                </a:lnTo>
                <a:lnTo>
                  <a:pt x="3539114" y="1973623"/>
                </a:lnTo>
                <a:lnTo>
                  <a:pt x="94483" y="0"/>
                </a:lnTo>
                <a:lnTo>
                  <a:pt x="0" y="243"/>
                </a:lnTo>
                <a:close/>
              </a:path>
            </a:pathLst>
          </a:custGeom>
          <a:solidFill>
            <a:schemeClr val="accent5">
              <a:alpha val="25000"/>
            </a:schemeClr>
          </a:solidFill>
          <a:ln w="8096"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E8F4FD"/>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89B7F6F6-C968-104C-BAA2-172B20B4AC63}"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5" name="Gruppe 4">
            <a:extLst>
              <a:ext uri="{FF2B5EF4-FFF2-40B4-BE49-F238E27FC236}">
                <a16:creationId xmlns:a16="http://schemas.microsoft.com/office/drawing/2014/main" id="{01E948CF-F787-0ABC-5029-7140781BC479}"/>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AB81290B-C3D0-38D8-DED8-BD86BE2C2C85}"/>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8" name="Kombinationstegning 7">
              <a:extLst>
                <a:ext uri="{FF2B5EF4-FFF2-40B4-BE49-F238E27FC236}">
                  <a16:creationId xmlns:a16="http://schemas.microsoft.com/office/drawing/2014/main" id="{67E7FD8C-3218-04C0-0670-40F7E67A546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595B6AB-7156-4A26-62A1-758388E8BEC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C131F2F2-D744-6BE2-B6E4-0CAE38E6F88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87D84AE5-29F9-E71B-5820-AD367DD4C92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3829885-ACEE-B682-A3CB-D8F05BDEF612}"/>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8F1C12CB-63C8-6EED-AAE2-484D6B4239F8}"/>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540343E-92ED-104B-8F09-47C97C90B46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2AFF1812-DED8-1ECA-395E-AEC2A6140D97}"/>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3A6732C4-BB00-229C-0806-01A09174966D}"/>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A4DDD288-59EE-0F3D-E3D3-F567B4BAF4B9}"/>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D38DDC41-4AF4-1B24-4B97-3A0E1420DA2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13D61A35-DFCB-EEC2-0BFD-972F94835631}"/>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A6CC2862-C0CD-577C-B49D-E1A7E31E3E2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A76C11EB-0C2F-CFF4-057C-6D09DD1997E2}"/>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CEA35846-C3A8-F7AB-9A6D-661CA69BC80F}"/>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CFF50CAD-FDF3-9672-31AE-E2431087D6E2}"/>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74558225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Indhold blå m smalt billede til venstre - stor grafik">
    <p:bg>
      <p:bgPr>
        <a:solidFill>
          <a:srgbClr val="0F5298"/>
        </a:solidFill>
        <a:effectLst/>
      </p:bgPr>
    </p:bg>
    <p:spTree>
      <p:nvGrpSpPr>
        <p:cNvPr id="1" name=""/>
        <p:cNvGrpSpPr/>
        <p:nvPr/>
      </p:nvGrpSpPr>
      <p:grpSpPr>
        <a:xfrm>
          <a:off x="0" y="0"/>
          <a:ext cx="0" cy="0"/>
          <a:chOff x="0" y="0"/>
          <a:chExt cx="0" cy="0"/>
        </a:xfrm>
      </p:grpSpPr>
      <p:sp>
        <p:nvSpPr>
          <p:cNvPr id="5" name="Grafik 4">
            <a:extLst>
              <a:ext uri="{FF2B5EF4-FFF2-40B4-BE49-F238E27FC236}">
                <a16:creationId xmlns:a16="http://schemas.microsoft.com/office/drawing/2014/main" id="{667F1BC9-3F1A-EDB9-62C8-78BA2921FA25}"/>
              </a:ext>
            </a:extLst>
          </p:cNvPr>
          <p:cNvSpPr/>
          <p:nvPr userDrawn="1"/>
        </p:nvSpPr>
        <p:spPr>
          <a:xfrm>
            <a:off x="-5080" y="-6858"/>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5">
              <a:alpha val="25000"/>
            </a:schemeClr>
          </a:solidFill>
          <a:ln w="12700" cap="flat">
            <a:noFill/>
            <a:prstDash val="solid"/>
            <a:miter/>
          </a:ln>
        </p:spPr>
        <p:txBody>
          <a:bodyPr rtlCol="0" anchor="ctr"/>
          <a:lstStyle/>
          <a:p>
            <a:endParaRPr lang="da-DK"/>
          </a:p>
        </p:txBody>
      </p:sp>
      <p:sp>
        <p:nvSpPr>
          <p:cNvPr id="13" name="Pladsholder til billede 12">
            <a:extLst>
              <a:ext uri="{FF2B5EF4-FFF2-40B4-BE49-F238E27FC236}">
                <a16:creationId xmlns:a16="http://schemas.microsoft.com/office/drawing/2014/main" id="{FEFB64EE-A3B5-474D-A259-135F3D860227}"/>
              </a:ext>
            </a:extLst>
          </p:cNvPr>
          <p:cNvSpPr>
            <a:spLocks noGrp="1"/>
          </p:cNvSpPr>
          <p:nvPr>
            <p:ph type="pic" sz="quarter" idx="17"/>
          </p:nvPr>
        </p:nvSpPr>
        <p:spPr>
          <a:xfrm>
            <a:off x="0" y="0"/>
            <a:ext cx="3348000" cy="5832000"/>
          </a:xfrm>
          <a:solidFill>
            <a:srgbClr val="E8F4FD"/>
          </a:solidFill>
        </p:spPr>
        <p:txBody>
          <a:bodyPr anchor="ctr">
            <a:normAutofit/>
          </a:bodyPr>
          <a:lstStyle>
            <a:lvl1pPr marL="0" marR="0" indent="0" algn="ctr" defTabSz="914400" rtl="0" eaLnBrk="1" fontAlgn="auto" latinLnBrk="0" hangingPunct="1">
              <a:lnSpc>
                <a:spcPct val="100000"/>
              </a:lnSpc>
              <a:spcBef>
                <a:spcPts val="0"/>
              </a:spcBef>
              <a:spcAft>
                <a:spcPts val="0"/>
              </a:spcAft>
              <a:buClr>
                <a:schemeClr val="tx1"/>
              </a:buClr>
              <a:buSzTx/>
              <a:buFont typeface="Arial" panose="020B0604020202020204" pitchFamily="34" charset="0"/>
              <a:buNone/>
              <a:tabLst/>
              <a:defRPr sz="1000">
                <a:solidFill>
                  <a:schemeClr val="bg1"/>
                </a:solidFill>
              </a:defRPr>
            </a:lvl1pPr>
          </a:lstStyle>
          <a:p>
            <a:endParaRPr lang="da-DK" dirty="0"/>
          </a:p>
        </p:txBody>
      </p:sp>
      <p:sp>
        <p:nvSpPr>
          <p:cNvPr id="9" name="Titel 1">
            <a:extLst>
              <a:ext uri="{FF2B5EF4-FFF2-40B4-BE49-F238E27FC236}">
                <a16:creationId xmlns:a16="http://schemas.microsoft.com/office/drawing/2014/main" id="{7E65C4BE-B131-D041-8FDA-BB870C741FA3}"/>
              </a:ext>
            </a:extLst>
          </p:cNvPr>
          <p:cNvSpPr>
            <a:spLocks noGrp="1"/>
          </p:cNvSpPr>
          <p:nvPr>
            <p:ph type="title"/>
          </p:nvPr>
        </p:nvSpPr>
        <p:spPr>
          <a:xfrm>
            <a:off x="3657600" y="441325"/>
            <a:ext cx="8054975" cy="829335"/>
          </a:xfrm>
        </p:spPr>
        <p:txBody>
          <a:bodyPr/>
          <a:lstStyle>
            <a:lvl1pPr>
              <a:defRPr>
                <a:solidFill>
                  <a:schemeClr val="bg1"/>
                </a:solidFill>
              </a:defRPr>
            </a:lvl1pPr>
          </a:lstStyle>
          <a:p>
            <a:r>
              <a:rPr lang="da-DK"/>
              <a:t>Klik for at redigere titeltypografien i masteren</a:t>
            </a:r>
            <a:endParaRPr lang="da-DK" dirty="0"/>
          </a:p>
        </p:txBody>
      </p:sp>
      <p:sp>
        <p:nvSpPr>
          <p:cNvPr id="2" name="Pladsholder til dato 1">
            <a:extLst>
              <a:ext uri="{FF2B5EF4-FFF2-40B4-BE49-F238E27FC236}">
                <a16:creationId xmlns:a16="http://schemas.microsoft.com/office/drawing/2014/main" id="{396B77A2-DD6E-2B05-CD96-DBF2C8D925E1}"/>
              </a:ext>
            </a:extLst>
          </p:cNvPr>
          <p:cNvSpPr>
            <a:spLocks noGrp="1"/>
          </p:cNvSpPr>
          <p:nvPr>
            <p:ph type="dt" sz="half" idx="18"/>
          </p:nvPr>
        </p:nvSpPr>
        <p:spPr/>
        <p:txBody>
          <a:bodyPr/>
          <a:lstStyle>
            <a:lvl1pPr>
              <a:defRPr>
                <a:solidFill>
                  <a:schemeClr val="bg1"/>
                </a:solidFill>
              </a:defRPr>
            </a:lvl1pPr>
          </a:lstStyle>
          <a:p>
            <a:fld id="{6A3252A4-989A-AE43-B49F-B16E9858E967}" type="datetime1">
              <a:rPr lang="da-DK" smtClean="0"/>
              <a:t>07-05-2024</a:t>
            </a:fld>
            <a:endParaRPr lang="da-DK" dirty="0"/>
          </a:p>
        </p:txBody>
      </p:sp>
      <p:sp>
        <p:nvSpPr>
          <p:cNvPr id="3" name="Pladsholder til sidefod 2">
            <a:extLst>
              <a:ext uri="{FF2B5EF4-FFF2-40B4-BE49-F238E27FC236}">
                <a16:creationId xmlns:a16="http://schemas.microsoft.com/office/drawing/2014/main" id="{E493D7DF-B02E-99D6-A4AC-E7927AFBE330}"/>
              </a:ext>
            </a:extLst>
          </p:cNvPr>
          <p:cNvSpPr>
            <a:spLocks noGrp="1"/>
          </p:cNvSpPr>
          <p:nvPr>
            <p:ph type="ftr" sz="quarter" idx="19"/>
          </p:nvPr>
        </p:nvSpPr>
        <p:spPr/>
        <p:txBody>
          <a:bodyPr/>
          <a:lstStyle>
            <a:lvl1pPr>
              <a:defRPr>
                <a:solidFill>
                  <a:schemeClr val="bg1"/>
                </a:solidFill>
              </a:defRPr>
            </a:lvl1pPr>
          </a:lstStyle>
          <a:p>
            <a:r>
              <a:rPr lang="da-DK"/>
              <a:t>Dette er sidefods tekst</a:t>
            </a:r>
            <a:endParaRPr lang="da-DK" dirty="0"/>
          </a:p>
        </p:txBody>
      </p:sp>
      <p:sp>
        <p:nvSpPr>
          <p:cNvPr id="7" name="Pladsholder til slidenummer 6">
            <a:extLst>
              <a:ext uri="{FF2B5EF4-FFF2-40B4-BE49-F238E27FC236}">
                <a16:creationId xmlns:a16="http://schemas.microsoft.com/office/drawing/2014/main" id="{74F7BF88-2A75-0012-EA31-9538ED7EB439}"/>
              </a:ext>
            </a:extLst>
          </p:cNvPr>
          <p:cNvSpPr>
            <a:spLocks noGrp="1"/>
          </p:cNvSpPr>
          <p:nvPr>
            <p:ph type="sldNum" sz="quarter" idx="20"/>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8" name="Pladsholder til indhold 8">
            <a:extLst>
              <a:ext uri="{FF2B5EF4-FFF2-40B4-BE49-F238E27FC236}">
                <a16:creationId xmlns:a16="http://schemas.microsoft.com/office/drawing/2014/main" id="{C3B3D9B0-BC70-FBDB-0ED3-F709C700C94D}"/>
              </a:ext>
            </a:extLst>
          </p:cNvPr>
          <p:cNvSpPr>
            <a:spLocks noGrp="1"/>
          </p:cNvSpPr>
          <p:nvPr>
            <p:ph sz="quarter" idx="21"/>
          </p:nvPr>
        </p:nvSpPr>
        <p:spPr>
          <a:xfrm>
            <a:off x="3657600" y="1556426"/>
            <a:ext cx="8054975" cy="4275574"/>
          </a:xfr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grpSp>
        <p:nvGrpSpPr>
          <p:cNvPr id="6" name="Gruppe 5">
            <a:extLst>
              <a:ext uri="{FF2B5EF4-FFF2-40B4-BE49-F238E27FC236}">
                <a16:creationId xmlns:a16="http://schemas.microsoft.com/office/drawing/2014/main" id="{78D02EA0-18B4-1DB8-0C5C-240E9CDDC56B}"/>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7C72A213-5113-A761-CAC0-91B320BD623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1F500048-3748-B901-D214-43788522573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0E4FF52F-DD1B-3F8E-BF23-07B7E76389CB}"/>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F691535E-729F-99DB-F88B-433E6045DD9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7185AB0-FE89-B0BC-9F10-A4C6DFC4B42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970B2B7-3FA1-D899-B2C0-5EB68464FF6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FFD3FACE-3B48-CA1D-5367-916F3F246AD1}"/>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CBE3635C-9CED-C311-8463-C35A89122672}"/>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745AA0A-5541-CA6B-B1B5-148CD48ADD11}"/>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EC3A3ECE-E8B2-9B15-FC02-7AE3801626B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4FD9E203-9CEC-26CA-CCC0-052A5D4E2C8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3F3EE9-2D97-6260-974B-A996BB8B0D7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C214618F-C4A7-72B2-6285-CE5509390BAD}"/>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6041C934-C4AC-B4AB-EA87-EB33F3F6463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32AF6E40-DD76-4280-1853-C928AC2AC850}"/>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1A968E32-8996-341A-3BDD-B2F890F1DA0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8" name="Kombinationstegning 27">
              <a:extLst>
                <a:ext uri="{FF2B5EF4-FFF2-40B4-BE49-F238E27FC236}">
                  <a16:creationId xmlns:a16="http://schemas.microsoft.com/office/drawing/2014/main" id="{7B503C92-E8E6-1EC7-2B52-E0404A36A45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52909310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mørk tekst - blå">
    <p:bg>
      <p:bgPr>
        <a:solidFill>
          <a:srgbClr val="E8F4FD"/>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tx2"/>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p>
            <a:fld id="{4B25A651-398A-6044-8A52-B96BA0D0E312}"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8553522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Ensfarvet slide m stort billede - lys tekst - blå">
    <p:bg>
      <p:bgPr>
        <a:solidFill>
          <a:srgbClr val="0F5298"/>
        </a:solidFill>
        <a:effectLst/>
      </p:bgPr>
    </p:bg>
    <p:spTree>
      <p:nvGrpSpPr>
        <p:cNvPr id="1" name=""/>
        <p:cNvGrpSpPr/>
        <p:nvPr/>
      </p:nvGrpSpPr>
      <p:grpSpPr>
        <a:xfrm>
          <a:off x="0" y="0"/>
          <a:ext cx="0" cy="0"/>
          <a:chOff x="0" y="0"/>
          <a:chExt cx="0" cy="0"/>
        </a:xfrm>
      </p:grpSpPr>
      <p:sp>
        <p:nvSpPr>
          <p:cNvPr id="25" name="Pladsholder til billede 12">
            <a:extLst>
              <a:ext uri="{FF2B5EF4-FFF2-40B4-BE49-F238E27FC236}">
                <a16:creationId xmlns:a16="http://schemas.microsoft.com/office/drawing/2014/main" id="{7563429C-60EE-6F4D-BA00-E14E30182B1E}"/>
              </a:ext>
            </a:extLst>
          </p:cNvPr>
          <p:cNvSpPr>
            <a:spLocks noGrp="1"/>
          </p:cNvSpPr>
          <p:nvPr>
            <p:ph type="pic" sz="quarter" idx="18"/>
          </p:nvPr>
        </p:nvSpPr>
        <p:spPr>
          <a:xfrm>
            <a:off x="0" y="0"/>
            <a:ext cx="12193200" cy="6858000"/>
          </a:xfrm>
          <a:no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4" y="1932973"/>
            <a:ext cx="8259462" cy="2464215"/>
          </a:xfrm>
        </p:spPr>
        <p:txBody>
          <a:bodyPr anchor="ctr"/>
          <a:lstStyle>
            <a:lvl1pPr>
              <a:defRPr sz="4800" b="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AEAD39B6-E4FE-0A46-87F2-D9A9F2267FDC}"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sp>
        <p:nvSpPr>
          <p:cNvPr id="10" name="Pladsholder til tekst 15">
            <a:extLst>
              <a:ext uri="{FF2B5EF4-FFF2-40B4-BE49-F238E27FC236}">
                <a16:creationId xmlns:a16="http://schemas.microsoft.com/office/drawing/2014/main" id="{D2764E99-5DCB-ADD0-9494-796D4AFB777E}"/>
              </a:ext>
            </a:extLst>
          </p:cNvPr>
          <p:cNvSpPr>
            <a:spLocks noGrp="1"/>
          </p:cNvSpPr>
          <p:nvPr>
            <p:ph type="body" sz="quarter" idx="13" hasCustomPrompt="1"/>
          </p:nvPr>
        </p:nvSpPr>
        <p:spPr>
          <a:xfrm>
            <a:off x="476250" y="6193394"/>
            <a:ext cx="1346199" cy="305832"/>
          </a:xfrm>
          <a:blipFill>
            <a:blip r:embed="rId2">
              <a:extLst>
                <a:ext uri="{96DAC541-7B7A-43D3-8B79-37D633B846F1}">
                  <asvg:svgBlip xmlns:asvg="http://schemas.microsoft.com/office/drawing/2016/SVG/main" r:embed="rId3"/>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42403769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Kapitel m billede blå">
    <p:bg>
      <p:bgPr>
        <a:solidFill>
          <a:srgbClr val="0F5298"/>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6248133" y="0"/>
            <a:ext cx="5943867" cy="6858000"/>
          </a:xfr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5464444"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7A026554-917B-574B-A3C6-4D2D81BAD33A}"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C62C68DC-88DE-2076-F9EF-84F695860BBF}"/>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83AD626D-743E-FF99-E906-465468D3ED03}"/>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B4BBDF3F-B81F-A100-5CB6-DB80261771DB}"/>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A8BED121-7349-A7EC-03BD-F7A30F41A80F}"/>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97C11522-5847-C356-C265-D7FA872E676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D54BC06D-DB78-A132-9672-627823551136}"/>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5AF9F503-5C62-2B91-C991-ABE6FF973459}"/>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C8EA63AA-9C74-53A5-092E-7CC0BFB53D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A64FF49-6C66-8276-E5E8-41C6F3DEE9F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563F1221-BA00-E3C0-79EE-0A22CC9AFDB1}"/>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FA29D0F-2B17-E306-2033-154AC963F322}"/>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8726EA7-6419-3E7A-82E4-C115B074159C}"/>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0B3F1AC6-7FC7-2983-2566-201C93599E9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4B21503E-956E-3B31-EFCC-6D4205A7314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8691AB09-1A98-F1AE-F1D4-FE284B6C0BCD}"/>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A7DE843-4B34-856B-398B-EFF6AEAC8469}"/>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39A01CCE-A0EB-1BA5-F863-8F6DDA11863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15D650A7-E38F-3A7C-299C-9627AF84776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191200382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Kapitel m stor tekst på hvid - blå">
    <p:bg>
      <p:bgPr>
        <a:solidFill>
          <a:schemeClr val="bg2"/>
        </a:solidFill>
        <a:effectLst/>
      </p:bgPr>
    </p:bg>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tx2"/>
                </a:solidFill>
              </a:defRPr>
            </a:lvl1pPr>
          </a:lstStyle>
          <a:p>
            <a:fld id="{B0919E4E-CA78-FA48-AB75-38D2D2A47239}"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tx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tx2"/>
                </a:solidFill>
              </a:defRPr>
            </a:lvl1pPr>
          </a:lstStyle>
          <a:p>
            <a:fld id="{67E69006-4EAA-9F48-A2A8-3E5B4E2EFF89}" type="slidenum">
              <a:rPr lang="da-DK" smtClean="0"/>
              <a:pPr/>
              <a:t>‹nr.›</a:t>
            </a:fld>
            <a:endParaRPr lang="da-DK"/>
          </a:p>
        </p:txBody>
      </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rgbClr val="0F5298"/>
                </a:solidFill>
              </a:defRPr>
            </a:lvl1pPr>
          </a:lstStyle>
          <a:p>
            <a:r>
              <a:rPr lang="da-DK" dirty="0"/>
              <a:t>Klik for at redigere titeltypografien i masteren</a:t>
            </a:r>
          </a:p>
        </p:txBody>
      </p:sp>
      <p:grpSp>
        <p:nvGrpSpPr>
          <p:cNvPr id="9" name="Gruppe 8">
            <a:extLst>
              <a:ext uri="{FF2B5EF4-FFF2-40B4-BE49-F238E27FC236}">
                <a16:creationId xmlns:a16="http://schemas.microsoft.com/office/drawing/2014/main" id="{4D5B2C45-FC28-3941-5CC6-0E85107D5728}"/>
              </a:ext>
            </a:extLst>
          </p:cNvPr>
          <p:cNvGrpSpPr/>
          <p:nvPr userDrawn="1"/>
        </p:nvGrpSpPr>
        <p:grpSpPr>
          <a:xfrm>
            <a:off x="484540" y="6202096"/>
            <a:ext cx="1329659" cy="289897"/>
            <a:chOff x="484540" y="6202096"/>
            <a:chExt cx="1329659" cy="289897"/>
          </a:xfrm>
        </p:grpSpPr>
        <p:sp>
          <p:nvSpPr>
            <p:cNvPr id="18" name="Kombinationstegning 17">
              <a:extLst>
                <a:ext uri="{FF2B5EF4-FFF2-40B4-BE49-F238E27FC236}">
                  <a16:creationId xmlns:a16="http://schemas.microsoft.com/office/drawing/2014/main" id="{4E2788C7-EEB8-E599-C5D7-3BDF3EADFC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4FF7606C-8A45-494C-EDE1-DF319294D9F8}"/>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5DA75945-5AB7-78FB-B494-9E140853A21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p>
          </p:txBody>
        </p:sp>
        <p:sp>
          <p:nvSpPr>
            <p:cNvPr id="29" name="Kombinationstegning 28">
              <a:extLst>
                <a:ext uri="{FF2B5EF4-FFF2-40B4-BE49-F238E27FC236}">
                  <a16:creationId xmlns:a16="http://schemas.microsoft.com/office/drawing/2014/main" id="{72198F77-1DAB-22AA-C0BD-248772BC53AD}"/>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p>
          </p:txBody>
        </p:sp>
        <p:sp>
          <p:nvSpPr>
            <p:cNvPr id="30" name="Kombinationstegning 29">
              <a:extLst>
                <a:ext uri="{FF2B5EF4-FFF2-40B4-BE49-F238E27FC236}">
                  <a16:creationId xmlns:a16="http://schemas.microsoft.com/office/drawing/2014/main" id="{EF58800B-00B2-9E29-42E0-64400FBCD4F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p>
          </p:txBody>
        </p:sp>
        <p:sp>
          <p:nvSpPr>
            <p:cNvPr id="31" name="Kombinationstegning 30">
              <a:extLst>
                <a:ext uri="{FF2B5EF4-FFF2-40B4-BE49-F238E27FC236}">
                  <a16:creationId xmlns:a16="http://schemas.microsoft.com/office/drawing/2014/main" id="{BF54EE40-32F4-0B75-37D3-83CDC824612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p>
          </p:txBody>
        </p:sp>
        <p:sp>
          <p:nvSpPr>
            <p:cNvPr id="32" name="Kombinationstegning 31">
              <a:extLst>
                <a:ext uri="{FF2B5EF4-FFF2-40B4-BE49-F238E27FC236}">
                  <a16:creationId xmlns:a16="http://schemas.microsoft.com/office/drawing/2014/main" id="{5CDF5BD7-DA42-E7D4-CBC9-54BAB21623E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p>
          </p:txBody>
        </p:sp>
        <p:sp>
          <p:nvSpPr>
            <p:cNvPr id="33" name="Kombinationstegning 32">
              <a:extLst>
                <a:ext uri="{FF2B5EF4-FFF2-40B4-BE49-F238E27FC236}">
                  <a16:creationId xmlns:a16="http://schemas.microsoft.com/office/drawing/2014/main" id="{55350C32-AF23-6C28-CD33-44F647897880}"/>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p>
          </p:txBody>
        </p:sp>
        <p:sp>
          <p:nvSpPr>
            <p:cNvPr id="34" name="Kombinationstegning 33">
              <a:extLst>
                <a:ext uri="{FF2B5EF4-FFF2-40B4-BE49-F238E27FC236}">
                  <a16:creationId xmlns:a16="http://schemas.microsoft.com/office/drawing/2014/main" id="{563E0C62-4F96-B954-B395-738CB0E3320C}"/>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p>
          </p:txBody>
        </p:sp>
        <p:sp>
          <p:nvSpPr>
            <p:cNvPr id="35" name="Kombinationstegning 34">
              <a:extLst>
                <a:ext uri="{FF2B5EF4-FFF2-40B4-BE49-F238E27FC236}">
                  <a16:creationId xmlns:a16="http://schemas.microsoft.com/office/drawing/2014/main" id="{FCE8578B-2076-7FFF-0E31-1F4C5BCF85C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p>
          </p:txBody>
        </p:sp>
        <p:sp>
          <p:nvSpPr>
            <p:cNvPr id="36" name="Kombinationstegning 35">
              <a:extLst>
                <a:ext uri="{FF2B5EF4-FFF2-40B4-BE49-F238E27FC236}">
                  <a16:creationId xmlns:a16="http://schemas.microsoft.com/office/drawing/2014/main" id="{FEAD6F3E-7E24-001F-7D69-E9854A0BC8E2}"/>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p>
          </p:txBody>
        </p:sp>
        <p:sp>
          <p:nvSpPr>
            <p:cNvPr id="37" name="Kombinationstegning 36">
              <a:extLst>
                <a:ext uri="{FF2B5EF4-FFF2-40B4-BE49-F238E27FC236}">
                  <a16:creationId xmlns:a16="http://schemas.microsoft.com/office/drawing/2014/main" id="{FEA9F6FA-FD8B-7708-2E07-327D6A62CA73}"/>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p>
          </p:txBody>
        </p:sp>
        <p:sp>
          <p:nvSpPr>
            <p:cNvPr id="38" name="Kombinationstegning 37">
              <a:extLst>
                <a:ext uri="{FF2B5EF4-FFF2-40B4-BE49-F238E27FC236}">
                  <a16:creationId xmlns:a16="http://schemas.microsoft.com/office/drawing/2014/main" id="{F046CDFB-1E84-90EB-2525-0532DD9910D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p>
          </p:txBody>
        </p:sp>
        <p:sp>
          <p:nvSpPr>
            <p:cNvPr id="39" name="Kombinationstegning 38">
              <a:extLst>
                <a:ext uri="{FF2B5EF4-FFF2-40B4-BE49-F238E27FC236}">
                  <a16:creationId xmlns:a16="http://schemas.microsoft.com/office/drawing/2014/main" id="{E0A06923-B781-17A0-87C7-925B14AF0DF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40" name="Kombinationstegning 39">
              <a:extLst>
                <a:ext uri="{FF2B5EF4-FFF2-40B4-BE49-F238E27FC236}">
                  <a16:creationId xmlns:a16="http://schemas.microsoft.com/office/drawing/2014/main" id="{4E1891FB-CC70-FA61-27DC-407AC1B71903}"/>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41" name="Kombinationstegning 40">
              <a:extLst>
                <a:ext uri="{FF2B5EF4-FFF2-40B4-BE49-F238E27FC236}">
                  <a16:creationId xmlns:a16="http://schemas.microsoft.com/office/drawing/2014/main" id="{E866CABD-4AF9-D004-07D4-B14E88F9F550}"/>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42" name="Kombinationstegning 41">
              <a:extLst>
                <a:ext uri="{FF2B5EF4-FFF2-40B4-BE49-F238E27FC236}">
                  <a16:creationId xmlns:a16="http://schemas.microsoft.com/office/drawing/2014/main" id="{D972E3F0-DB7A-6485-B8D0-EE63C455096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43" name="Undertitel 2">
            <a:extLst>
              <a:ext uri="{FF2B5EF4-FFF2-40B4-BE49-F238E27FC236}">
                <a16:creationId xmlns:a16="http://schemas.microsoft.com/office/drawing/2014/main" id="{22228B9E-8232-FD80-EBB5-CF8E817A3AC8}"/>
              </a:ext>
            </a:extLst>
          </p:cNvPr>
          <p:cNvSpPr>
            <a:spLocks noGrp="1"/>
          </p:cNvSpPr>
          <p:nvPr>
            <p:ph type="subTitle" idx="1"/>
          </p:nvPr>
        </p:nvSpPr>
        <p:spPr>
          <a:xfrm>
            <a:off x="479425" y="441325"/>
            <a:ext cx="8247886" cy="264731"/>
          </a:xfrm>
        </p:spPr>
        <p:txBody>
          <a:bodyPr>
            <a:normAutofit/>
          </a:bodyPr>
          <a:lstStyle>
            <a:lvl1pPr marL="0" indent="0" algn="l">
              <a:buNone/>
              <a:defRPr sz="12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Tree>
    <p:extLst>
      <p:ext uri="{BB962C8B-B14F-4D97-AF65-F5344CB8AC3E}">
        <p14:creationId xmlns:p14="http://schemas.microsoft.com/office/powerpoint/2010/main" val="28697480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Forside rød - mellem grafik">
    <p:bg>
      <p:bgPr>
        <a:solidFill>
          <a:schemeClr val="accent2"/>
        </a:solidFill>
        <a:effectLst/>
      </p:bgPr>
    </p:bg>
    <p:spTree>
      <p:nvGrpSpPr>
        <p:cNvPr id="1" name=""/>
        <p:cNvGrpSpPr/>
        <p:nvPr/>
      </p:nvGrpSpPr>
      <p:grpSpPr>
        <a:xfrm>
          <a:off x="0" y="0"/>
          <a:ext cx="0" cy="0"/>
          <a:chOff x="0" y="0"/>
          <a:chExt cx="0" cy="0"/>
        </a:xfrm>
      </p:grpSpPr>
      <p:sp>
        <p:nvSpPr>
          <p:cNvPr id="34" name="Kombinationstegning 33">
            <a:extLst>
              <a:ext uri="{FF2B5EF4-FFF2-40B4-BE49-F238E27FC236}">
                <a16:creationId xmlns:a16="http://schemas.microsoft.com/office/drawing/2014/main" id="{9E9CC2ED-2D3F-B318-7322-7D813AD65E66}"/>
              </a:ext>
            </a:extLst>
          </p:cNvPr>
          <p:cNvSpPr/>
          <p:nvPr/>
        </p:nvSpPr>
        <p:spPr>
          <a:xfrm flipH="1">
            <a:off x="1496188" y="-6858"/>
            <a:ext cx="10695812" cy="6864858"/>
          </a:xfrm>
          <a:custGeom>
            <a:avLst/>
            <a:gdLst>
              <a:gd name="connsiteX0" fmla="*/ 126 w 10695812"/>
              <a:gd name="connsiteY0" fmla="*/ 3410458 h 6864858"/>
              <a:gd name="connsiteX1" fmla="*/ 4147311 w 10695812"/>
              <a:gd name="connsiteY1" fmla="*/ 6864858 h 6864858"/>
              <a:gd name="connsiteX2" fmla="*/ 2361438 w 10695812"/>
              <a:gd name="connsiteY2" fmla="*/ 6864858 h 6864858"/>
              <a:gd name="connsiteX3" fmla="*/ 126 w 10695812"/>
              <a:gd name="connsiteY3" fmla="*/ 4898009 h 6864858"/>
              <a:gd name="connsiteX4" fmla="*/ 0 w 10695812"/>
              <a:gd name="connsiteY4" fmla="*/ 1779650 h 6864858"/>
              <a:gd name="connsiteX5" fmla="*/ 2102358 w 10695812"/>
              <a:gd name="connsiteY5" fmla="*/ 1960117 h 6864858"/>
              <a:gd name="connsiteX6" fmla="*/ 2104009 w 10695812"/>
              <a:gd name="connsiteY6" fmla="*/ 1960117 h 6864858"/>
              <a:gd name="connsiteX7" fmla="*/ 2406396 w 10695812"/>
              <a:gd name="connsiteY7" fmla="*/ 1956434 h 6864858"/>
              <a:gd name="connsiteX8" fmla="*/ 2434590 w 10695812"/>
              <a:gd name="connsiteY8" fmla="*/ 3099053 h 6864858"/>
              <a:gd name="connsiteX9" fmla="*/ 2104009 w 10695812"/>
              <a:gd name="connsiteY9" fmla="*/ 3103117 h 6864858"/>
              <a:gd name="connsiteX10" fmla="*/ 2103882 w 10695812"/>
              <a:gd name="connsiteY10" fmla="*/ 3103117 h 6864858"/>
              <a:gd name="connsiteX11" fmla="*/ 2102231 w 10695812"/>
              <a:gd name="connsiteY11" fmla="*/ 3103117 h 6864858"/>
              <a:gd name="connsiteX12" fmla="*/ 0 w 10695812"/>
              <a:gd name="connsiteY12" fmla="*/ 2938017 h 6864858"/>
              <a:gd name="connsiteX13" fmla="*/ 6879589 w 10695812"/>
              <a:gd name="connsiteY13" fmla="*/ 998600 h 6864858"/>
              <a:gd name="connsiteX14" fmla="*/ 7322565 w 10695812"/>
              <a:gd name="connsiteY14" fmla="*/ 2052319 h 6864858"/>
              <a:gd name="connsiteX15" fmla="*/ 4653533 w 10695812"/>
              <a:gd name="connsiteY15" fmla="*/ 2860039 h 6864858"/>
              <a:gd name="connsiteX16" fmla="*/ 4437633 w 10695812"/>
              <a:gd name="connsiteY16" fmla="*/ 1737613 h 6864858"/>
              <a:gd name="connsiteX17" fmla="*/ 6879589 w 10695812"/>
              <a:gd name="connsiteY17" fmla="*/ 998600 h 6864858"/>
              <a:gd name="connsiteX18" fmla="*/ 8770873 w 10695812"/>
              <a:gd name="connsiteY18" fmla="*/ 0 h 6864858"/>
              <a:gd name="connsiteX19" fmla="*/ 8770873 w 10695812"/>
              <a:gd name="connsiteY19" fmla="*/ 127 h 6864858"/>
              <a:gd name="connsiteX20" fmla="*/ 10695812 w 10695812"/>
              <a:gd name="connsiteY20" fmla="*/ 127 h 6864858"/>
              <a:gd name="connsiteX21" fmla="*/ 9301479 w 10695812"/>
              <a:gd name="connsiteY21" fmla="*/ 1017905 h 6864858"/>
              <a:gd name="connsiteX22" fmla="*/ 8688958 w 10695812"/>
              <a:gd name="connsiteY22" fmla="*/ 52832 h 6864858"/>
              <a:gd name="connsiteX23" fmla="*/ 8770873 w 10695812"/>
              <a:gd name="connsiteY23"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95812" h="6864858">
                <a:moveTo>
                  <a:pt x="126" y="3410458"/>
                </a:moveTo>
                <a:lnTo>
                  <a:pt x="4147311" y="6864858"/>
                </a:lnTo>
                <a:lnTo>
                  <a:pt x="2361438" y="6864858"/>
                </a:lnTo>
                <a:lnTo>
                  <a:pt x="126" y="4898009"/>
                </a:lnTo>
                <a:close/>
                <a:moveTo>
                  <a:pt x="0" y="1779650"/>
                </a:moveTo>
                <a:cubicBezTo>
                  <a:pt x="692277" y="1899411"/>
                  <a:pt x="1398905" y="1960117"/>
                  <a:pt x="2102358" y="1960117"/>
                </a:cubicBezTo>
                <a:lnTo>
                  <a:pt x="2104009" y="1960117"/>
                </a:lnTo>
                <a:cubicBezTo>
                  <a:pt x="2204212" y="1960117"/>
                  <a:pt x="2305812" y="1958847"/>
                  <a:pt x="2406396" y="1956434"/>
                </a:cubicBezTo>
                <a:lnTo>
                  <a:pt x="2434590" y="3099053"/>
                </a:lnTo>
                <a:cubicBezTo>
                  <a:pt x="2324735" y="3101720"/>
                  <a:pt x="2213484" y="3103117"/>
                  <a:pt x="2104009" y="3103117"/>
                </a:cubicBezTo>
                <a:lnTo>
                  <a:pt x="2103882" y="3103117"/>
                </a:lnTo>
                <a:lnTo>
                  <a:pt x="2102231" y="3103117"/>
                </a:lnTo>
                <a:cubicBezTo>
                  <a:pt x="1399540" y="3103117"/>
                  <a:pt x="693928" y="3047618"/>
                  <a:pt x="0" y="2938017"/>
                </a:cubicBezTo>
                <a:close/>
                <a:moveTo>
                  <a:pt x="6879589" y="998600"/>
                </a:moveTo>
                <a:lnTo>
                  <a:pt x="7322565" y="2052319"/>
                </a:lnTo>
                <a:cubicBezTo>
                  <a:pt x="6466204" y="2412237"/>
                  <a:pt x="5568187" y="2684017"/>
                  <a:pt x="4653533" y="2860039"/>
                </a:cubicBezTo>
                <a:lnTo>
                  <a:pt x="4437633" y="1737613"/>
                </a:lnTo>
                <a:cubicBezTo>
                  <a:pt x="5274690" y="1576577"/>
                  <a:pt x="6096253" y="1327911"/>
                  <a:pt x="6879589" y="998600"/>
                </a:cubicBezTo>
                <a:close/>
                <a:moveTo>
                  <a:pt x="8770873" y="0"/>
                </a:moveTo>
                <a:lnTo>
                  <a:pt x="8770873" y="127"/>
                </a:lnTo>
                <a:lnTo>
                  <a:pt x="10695812" y="127"/>
                </a:lnTo>
                <a:cubicBezTo>
                  <a:pt x="10252836" y="369443"/>
                  <a:pt x="9786619" y="710057"/>
                  <a:pt x="9301479" y="1017905"/>
                </a:cubicBezTo>
                <a:lnTo>
                  <a:pt x="8688958" y="52832"/>
                </a:lnTo>
                <a:cubicBezTo>
                  <a:pt x="8716390" y="35433"/>
                  <a:pt x="8743568" y="17653"/>
                  <a:pt x="8770873" y="0"/>
                </a:cubicBezTo>
                <a:close/>
              </a:path>
            </a:pathLst>
          </a:custGeom>
          <a:solidFill>
            <a:schemeClr val="tx1"/>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hasCustomPrompt="1"/>
          </p:nvPr>
        </p:nvSpPr>
        <p:spPr>
          <a:xfrm>
            <a:off x="479425" y="441325"/>
            <a:ext cx="8247886" cy="264731"/>
          </a:xfrm>
        </p:spPr>
        <p:txBody>
          <a:bodyPr>
            <a:normAutofit/>
          </a:bodyPr>
          <a:lstStyle>
            <a:lvl1pPr marL="0" indent="0" algn="l">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skrive præsentationsinformation som navn, projekt samt dato for præsentation.</a:t>
            </a:r>
          </a:p>
        </p:txBody>
      </p:sp>
      <p:sp>
        <p:nvSpPr>
          <p:cNvPr id="9" name="Titel 1">
            <a:extLst>
              <a:ext uri="{FF2B5EF4-FFF2-40B4-BE49-F238E27FC236}">
                <a16:creationId xmlns:a16="http://schemas.microsoft.com/office/drawing/2014/main" id="{36E7B25B-9D55-C141-BB7A-C292DA6580D9}"/>
              </a:ext>
            </a:extLst>
          </p:cNvPr>
          <p:cNvSpPr>
            <a:spLocks noGrp="1"/>
          </p:cNvSpPr>
          <p:nvPr>
            <p:ph type="title"/>
          </p:nvPr>
        </p:nvSpPr>
        <p:spPr>
          <a:xfrm>
            <a:off x="479424" y="1372903"/>
            <a:ext cx="8259462" cy="2220371"/>
          </a:xfrm>
        </p:spPr>
        <p:txBody>
          <a:bodyPr anchor="b"/>
          <a:lstStyle>
            <a:lvl1pPr>
              <a:defRPr sz="4800" b="1">
                <a:solidFill>
                  <a:schemeClr val="bg1"/>
                </a:solidFill>
              </a:defRPr>
            </a:lvl1pPr>
          </a:lstStyle>
          <a:p>
            <a:r>
              <a:rPr lang="da-DK"/>
              <a:t>Klik for at redigere titeltypografien i masteren</a:t>
            </a:r>
            <a:endParaRPr lang="da-DK" dirty="0"/>
          </a:p>
        </p:txBody>
      </p:sp>
      <p:sp>
        <p:nvSpPr>
          <p:cNvPr id="18" name="Pladsholder til tekst 17">
            <a:extLst>
              <a:ext uri="{FF2B5EF4-FFF2-40B4-BE49-F238E27FC236}">
                <a16:creationId xmlns:a16="http://schemas.microsoft.com/office/drawing/2014/main" id="{FC77D1F4-A45A-513B-E245-7F82F6949F15}"/>
              </a:ext>
            </a:extLst>
          </p:cNvPr>
          <p:cNvSpPr>
            <a:spLocks noGrp="1"/>
          </p:cNvSpPr>
          <p:nvPr>
            <p:ph type="body" sz="quarter" idx="10"/>
          </p:nvPr>
        </p:nvSpPr>
        <p:spPr>
          <a:xfrm>
            <a:off x="479425" y="3915375"/>
            <a:ext cx="8247885" cy="978377"/>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da-DK"/>
              <a:t>Klik for at redigere teksttypografierne i masteren</a:t>
            </a:r>
          </a:p>
        </p:txBody>
      </p:sp>
      <p:grpSp>
        <p:nvGrpSpPr>
          <p:cNvPr id="7" name="Gruppe 6">
            <a:extLst>
              <a:ext uri="{FF2B5EF4-FFF2-40B4-BE49-F238E27FC236}">
                <a16:creationId xmlns:a16="http://schemas.microsoft.com/office/drawing/2014/main" id="{6240DD55-C55A-4050-680D-8858CF35E29F}"/>
              </a:ext>
            </a:extLst>
          </p:cNvPr>
          <p:cNvGrpSpPr/>
          <p:nvPr userDrawn="1"/>
        </p:nvGrpSpPr>
        <p:grpSpPr>
          <a:xfrm>
            <a:off x="484540" y="6202096"/>
            <a:ext cx="1329659" cy="289897"/>
            <a:chOff x="484540" y="6202096"/>
            <a:chExt cx="1329659" cy="289897"/>
          </a:xfrm>
        </p:grpSpPr>
        <p:sp>
          <p:nvSpPr>
            <p:cNvPr id="8" name="Kombinationstegning 7">
              <a:extLst>
                <a:ext uri="{FF2B5EF4-FFF2-40B4-BE49-F238E27FC236}">
                  <a16:creationId xmlns:a16="http://schemas.microsoft.com/office/drawing/2014/main" id="{6F7AB988-A4C0-672B-2EEC-392AE887E9A2}"/>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70D0B3EE-0035-2AB9-A300-979E0BEB25A3}"/>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4679F99C-4AEE-9CB9-F740-14A2B6C04EF3}"/>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EC6A4C4-DBA2-0186-22BE-A7F2B282E917}"/>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7BC6A05A-DBC9-3F16-01A0-8B32B7FC6431}"/>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E20A9696-30B4-4CF1-4D55-516D0CF5A4A0}"/>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9A521822-E08F-FE35-76BE-2B5F37B918DE}"/>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FAFB5DB8-66D8-2F8F-DA87-0E07DC23CC6E}"/>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DFBA94C-E4F9-C84A-3E0A-B52FA855342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59D934D1-3EAA-6A64-8D64-744ED70CE5A6}"/>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330FFA8A-E4E0-4724-79F2-A08193CE8086}"/>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A8CC2065-AEB1-933E-7248-CB72A690F01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E93421A-B870-87CD-7DC9-DB4C9D8332F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143910C6-BCE2-7811-E99B-A405FD1CCF6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123EE964-8B44-893D-4C7E-A6213182FC4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E704EAB-F3C1-CE38-1E6A-5C24EEE49A6F}"/>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F6F9333A-E9C5-421E-D264-5B56E768E9D6}"/>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7" name="Pladsholder til dato 26">
            <a:extLst>
              <a:ext uri="{FF2B5EF4-FFF2-40B4-BE49-F238E27FC236}">
                <a16:creationId xmlns:a16="http://schemas.microsoft.com/office/drawing/2014/main" id="{E5D61C03-AF41-482A-834A-9698F2C5C98F}"/>
              </a:ext>
            </a:extLst>
          </p:cNvPr>
          <p:cNvSpPr>
            <a:spLocks noGrp="1"/>
          </p:cNvSpPr>
          <p:nvPr>
            <p:ph type="dt" sz="half" idx="11"/>
          </p:nvPr>
        </p:nvSpPr>
        <p:spPr/>
        <p:txBody>
          <a:bodyPr/>
          <a:lstStyle>
            <a:lvl1pPr>
              <a:defRPr>
                <a:solidFill>
                  <a:schemeClr val="bg2"/>
                </a:solidFill>
              </a:defRPr>
            </a:lvl1pPr>
          </a:lstStyle>
          <a:p>
            <a:fld id="{CADED014-7EB6-E04E-9AE6-79E3A825D5C1}" type="datetime1">
              <a:rPr lang="da-DK" smtClean="0"/>
              <a:t>07-05-2024</a:t>
            </a:fld>
            <a:endParaRPr lang="da-DK" dirty="0"/>
          </a:p>
        </p:txBody>
      </p:sp>
      <p:sp>
        <p:nvSpPr>
          <p:cNvPr id="28" name="Pladsholder til sidefod 27">
            <a:extLst>
              <a:ext uri="{FF2B5EF4-FFF2-40B4-BE49-F238E27FC236}">
                <a16:creationId xmlns:a16="http://schemas.microsoft.com/office/drawing/2014/main" id="{289396E7-E6D4-3851-BCD6-5EF4E8C5FF5D}"/>
              </a:ext>
            </a:extLst>
          </p:cNvPr>
          <p:cNvSpPr>
            <a:spLocks noGrp="1"/>
          </p:cNvSpPr>
          <p:nvPr>
            <p:ph type="ftr" sz="quarter" idx="12"/>
          </p:nvPr>
        </p:nvSpPr>
        <p:spPr/>
        <p:txBody>
          <a:bodyPr/>
          <a:lstStyle>
            <a:lvl1pPr>
              <a:defRPr>
                <a:solidFill>
                  <a:schemeClr val="bg2"/>
                </a:solidFill>
              </a:defRPr>
            </a:lvl1pPr>
          </a:lstStyle>
          <a:p>
            <a:r>
              <a:rPr lang="da-DK"/>
              <a:t>Dette er sidefods tekst</a:t>
            </a:r>
            <a:endParaRPr lang="da-DK" dirty="0"/>
          </a:p>
        </p:txBody>
      </p:sp>
      <p:sp>
        <p:nvSpPr>
          <p:cNvPr id="29" name="Pladsholder til slidenummer 28">
            <a:extLst>
              <a:ext uri="{FF2B5EF4-FFF2-40B4-BE49-F238E27FC236}">
                <a16:creationId xmlns:a16="http://schemas.microsoft.com/office/drawing/2014/main" id="{20EF167F-CD44-7803-F99D-50807718EAB6}"/>
              </a:ext>
            </a:extLst>
          </p:cNvPr>
          <p:cNvSpPr>
            <a:spLocks noGrp="1"/>
          </p:cNvSpPr>
          <p:nvPr>
            <p:ph type="sldNum" sz="quarter" idx="13"/>
          </p:nvPr>
        </p:nvSpPr>
        <p:spPr/>
        <p:txBody>
          <a:bodyPr/>
          <a:lstStyle>
            <a:lvl1pPr>
              <a:defRPr>
                <a:solidFill>
                  <a:schemeClr val="bg2"/>
                </a:solidFill>
              </a:defRPr>
            </a:lvl1pPr>
          </a:lstStyle>
          <a:p>
            <a:fld id="{67E69006-4EAA-9F48-A2A8-3E5B4E2EFF89}" type="slidenum">
              <a:rPr lang="da-DK" smtClean="0"/>
              <a:pPr/>
              <a:t>‹nr.›</a:t>
            </a:fld>
            <a:endParaRPr lang="da-DK"/>
          </a:p>
        </p:txBody>
      </p:sp>
    </p:spTree>
    <p:extLst>
      <p:ext uri="{BB962C8B-B14F-4D97-AF65-F5344CB8AC3E}">
        <p14:creationId xmlns:p14="http://schemas.microsoft.com/office/powerpoint/2010/main" val="212440364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itat - normal grafik - blå">
    <p:bg>
      <p:bgPr>
        <a:solidFill>
          <a:srgbClr val="0F5298"/>
        </a:solidFill>
        <a:effectLst/>
      </p:bgPr>
    </p:bg>
    <p:spTree>
      <p:nvGrpSpPr>
        <p:cNvPr id="1" name=""/>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CCD497C0-0DF7-AFC6-4800-D3208B2B0102}"/>
              </a:ext>
            </a:extLst>
          </p:cNvPr>
          <p:cNvSpPr/>
          <p:nvPr userDrawn="1"/>
        </p:nvSpPr>
        <p:spPr>
          <a:xfrm>
            <a:off x="4546727" y="-6983"/>
            <a:ext cx="7645273" cy="6864983"/>
          </a:xfrm>
          <a:custGeom>
            <a:avLst/>
            <a:gdLst>
              <a:gd name="connsiteX0" fmla="*/ 6769181 w 7645273"/>
              <a:gd name="connsiteY0" fmla="*/ 5280910 h 6864983"/>
              <a:gd name="connsiteX1" fmla="*/ 7566660 w 7645273"/>
              <a:gd name="connsiteY1" fmla="*/ 5326632 h 6864983"/>
              <a:gd name="connsiteX2" fmla="*/ 7645273 w 7645273"/>
              <a:gd name="connsiteY2" fmla="*/ 5337427 h 6864983"/>
              <a:gd name="connsiteX3" fmla="*/ 7645273 w 7645273"/>
              <a:gd name="connsiteY3" fmla="*/ 5440170 h 6864983"/>
              <a:gd name="connsiteX4" fmla="*/ 7553451 w 7645273"/>
              <a:gd name="connsiteY4" fmla="*/ 5427343 h 6864983"/>
              <a:gd name="connsiteX5" fmla="*/ 5477510 w 7645273"/>
              <a:gd name="connsiteY5" fmla="*/ 5559931 h 6864983"/>
              <a:gd name="connsiteX6" fmla="*/ 3602736 w 7645273"/>
              <a:gd name="connsiteY6" fmla="*/ 6461250 h 6864983"/>
              <a:gd name="connsiteX7" fmla="*/ 3123056 w 7645273"/>
              <a:gd name="connsiteY7" fmla="*/ 6864983 h 6864983"/>
              <a:gd name="connsiteX8" fmla="*/ 2976625 w 7645273"/>
              <a:gd name="connsiteY8" fmla="*/ 6864983 h 6864983"/>
              <a:gd name="connsiteX9" fmla="*/ 3542029 w 7645273"/>
              <a:gd name="connsiteY9" fmla="*/ 6379716 h 6864983"/>
              <a:gd name="connsiteX10" fmla="*/ 5451855 w 7645273"/>
              <a:gd name="connsiteY10" fmla="*/ 5461506 h 6864983"/>
              <a:gd name="connsiteX11" fmla="*/ 5451855 w 7645273"/>
              <a:gd name="connsiteY11" fmla="*/ 5461633 h 6864983"/>
              <a:gd name="connsiteX12" fmla="*/ 6769181 w 7645273"/>
              <a:gd name="connsiteY12" fmla="*/ 5280910 h 6864983"/>
              <a:gd name="connsiteX13" fmla="*/ 1944751 w 7645273"/>
              <a:gd name="connsiteY13" fmla="*/ 3965320 h 6864983"/>
              <a:gd name="connsiteX14" fmla="*/ 2010029 w 7645273"/>
              <a:gd name="connsiteY14" fmla="*/ 4043298 h 6864983"/>
              <a:gd name="connsiteX15" fmla="*/ 1793875 w 7645273"/>
              <a:gd name="connsiteY15" fmla="*/ 4231639 h 6864983"/>
              <a:gd name="connsiteX16" fmla="*/ 1725676 w 7645273"/>
              <a:gd name="connsiteY16" fmla="*/ 4156328 h 6864983"/>
              <a:gd name="connsiteX17" fmla="*/ 1725549 w 7645273"/>
              <a:gd name="connsiteY17" fmla="*/ 4156328 h 6864983"/>
              <a:gd name="connsiteX18" fmla="*/ 1944751 w 7645273"/>
              <a:gd name="connsiteY18" fmla="*/ 3965320 h 6864983"/>
              <a:gd name="connsiteX19" fmla="*/ 2404998 w 7645273"/>
              <a:gd name="connsiteY19" fmla="*/ 3609974 h 6864983"/>
              <a:gd name="connsiteX20" fmla="*/ 2463927 w 7645273"/>
              <a:gd name="connsiteY20" fmla="*/ 3692778 h 6864983"/>
              <a:gd name="connsiteX21" fmla="*/ 2233548 w 7645273"/>
              <a:gd name="connsiteY21" fmla="*/ 3863593 h 6864983"/>
              <a:gd name="connsiteX22" fmla="*/ 2171446 w 7645273"/>
              <a:gd name="connsiteY22" fmla="*/ 3783202 h 6864983"/>
              <a:gd name="connsiteX23" fmla="*/ 2404998 w 7645273"/>
              <a:gd name="connsiteY23" fmla="*/ 3609974 h 6864983"/>
              <a:gd name="connsiteX24" fmla="*/ 2891535 w 7645273"/>
              <a:gd name="connsiteY24" fmla="*/ 3291840 h 6864983"/>
              <a:gd name="connsiteX25" fmla="*/ 2943732 w 7645273"/>
              <a:gd name="connsiteY25" fmla="*/ 3378961 h 6864983"/>
              <a:gd name="connsiteX26" fmla="*/ 2700654 w 7645273"/>
              <a:gd name="connsiteY26" fmla="*/ 3531234 h 6864983"/>
              <a:gd name="connsiteX27" fmla="*/ 2645028 w 7645273"/>
              <a:gd name="connsiteY27" fmla="*/ 3446144 h 6864983"/>
              <a:gd name="connsiteX28" fmla="*/ 2645155 w 7645273"/>
              <a:gd name="connsiteY28" fmla="*/ 3446144 h 6864983"/>
              <a:gd name="connsiteX29" fmla="*/ 2891535 w 7645273"/>
              <a:gd name="connsiteY29" fmla="*/ 3291840 h 6864983"/>
              <a:gd name="connsiteX30" fmla="*/ 3401441 w 7645273"/>
              <a:gd name="connsiteY30" fmla="*/ 3012567 h 6864983"/>
              <a:gd name="connsiteX31" fmla="*/ 3446780 w 7645273"/>
              <a:gd name="connsiteY31" fmla="*/ 3103498 h 6864983"/>
              <a:gd name="connsiteX32" fmla="*/ 3192526 w 7645273"/>
              <a:gd name="connsiteY32" fmla="*/ 3236341 h 6864983"/>
              <a:gd name="connsiteX33" fmla="*/ 3143758 w 7645273"/>
              <a:gd name="connsiteY33" fmla="*/ 3147187 h 6864983"/>
              <a:gd name="connsiteX34" fmla="*/ 3401441 w 7645273"/>
              <a:gd name="connsiteY34" fmla="*/ 3012567 h 6864983"/>
              <a:gd name="connsiteX35" fmla="*/ 3931665 w 7645273"/>
              <a:gd name="connsiteY35" fmla="*/ 2773807 h 6864983"/>
              <a:gd name="connsiteX36" fmla="*/ 3969765 w 7645273"/>
              <a:gd name="connsiteY36" fmla="*/ 2868041 h 6864983"/>
              <a:gd name="connsiteX37" fmla="*/ 3705986 w 7645273"/>
              <a:gd name="connsiteY37" fmla="*/ 2980690 h 6864983"/>
              <a:gd name="connsiteX38" fmla="*/ 3705859 w 7645273"/>
              <a:gd name="connsiteY38" fmla="*/ 2980690 h 6864983"/>
              <a:gd name="connsiteX39" fmla="*/ 3664203 w 7645273"/>
              <a:gd name="connsiteY39" fmla="*/ 2887980 h 6864983"/>
              <a:gd name="connsiteX40" fmla="*/ 3931665 w 7645273"/>
              <a:gd name="connsiteY40" fmla="*/ 2773807 h 6864983"/>
              <a:gd name="connsiteX41" fmla="*/ 4479036 w 7645273"/>
              <a:gd name="connsiteY41" fmla="*/ 2577209 h 6864983"/>
              <a:gd name="connsiteX42" fmla="*/ 4509643 w 7645273"/>
              <a:gd name="connsiteY42" fmla="*/ 2674111 h 6864983"/>
              <a:gd name="connsiteX43" fmla="*/ 4237863 w 7645273"/>
              <a:gd name="connsiteY43" fmla="*/ 2765931 h 6864983"/>
              <a:gd name="connsiteX44" fmla="*/ 4203446 w 7645273"/>
              <a:gd name="connsiteY44" fmla="*/ 2670300 h 6864983"/>
              <a:gd name="connsiteX45" fmla="*/ 4479036 w 7645273"/>
              <a:gd name="connsiteY45" fmla="*/ 2577209 h 6864983"/>
              <a:gd name="connsiteX46" fmla="*/ 5039867 w 7645273"/>
              <a:gd name="connsiteY46" fmla="*/ 2423540 h 6864983"/>
              <a:gd name="connsiteX47" fmla="*/ 5062854 w 7645273"/>
              <a:gd name="connsiteY47" fmla="*/ 2522473 h 6864983"/>
              <a:gd name="connsiteX48" fmla="*/ 5062981 w 7645273"/>
              <a:gd name="connsiteY48" fmla="*/ 2522473 h 6864983"/>
              <a:gd name="connsiteX49" fmla="*/ 4784851 w 7645273"/>
              <a:gd name="connsiteY49" fmla="*/ 2592958 h 6864983"/>
              <a:gd name="connsiteX50" fmla="*/ 4757927 w 7645273"/>
              <a:gd name="connsiteY50" fmla="*/ 2494914 h 6864983"/>
              <a:gd name="connsiteX51" fmla="*/ 5039867 w 7645273"/>
              <a:gd name="connsiteY51" fmla="*/ 2423540 h 6864983"/>
              <a:gd name="connsiteX52" fmla="*/ 5610986 w 7645273"/>
              <a:gd name="connsiteY52" fmla="*/ 2313812 h 6864983"/>
              <a:gd name="connsiteX53" fmla="*/ 5626226 w 7645273"/>
              <a:gd name="connsiteY53" fmla="*/ 2414269 h 6864983"/>
              <a:gd name="connsiteX54" fmla="*/ 5343524 w 7645273"/>
              <a:gd name="connsiteY54" fmla="*/ 2462910 h 6864983"/>
              <a:gd name="connsiteX55" fmla="*/ 5324348 w 7645273"/>
              <a:gd name="connsiteY55" fmla="*/ 2363088 h 6864983"/>
              <a:gd name="connsiteX56" fmla="*/ 5610986 w 7645273"/>
              <a:gd name="connsiteY56" fmla="*/ 2313812 h 6864983"/>
              <a:gd name="connsiteX57" fmla="*/ 7640701 w 7645273"/>
              <a:gd name="connsiteY57" fmla="*/ 2284602 h 6864983"/>
              <a:gd name="connsiteX58" fmla="*/ 7645273 w 7645273"/>
              <a:gd name="connsiteY58" fmla="*/ 2285237 h 6864983"/>
              <a:gd name="connsiteX59" fmla="*/ 7645273 w 7645273"/>
              <a:gd name="connsiteY59" fmla="*/ 2387726 h 6864983"/>
              <a:gd name="connsiteX60" fmla="*/ 7628255 w 7645273"/>
              <a:gd name="connsiteY60" fmla="*/ 2385568 h 6864983"/>
              <a:gd name="connsiteX61" fmla="*/ 7640701 w 7645273"/>
              <a:gd name="connsiteY61" fmla="*/ 2284729 h 6864983"/>
              <a:gd name="connsiteX62" fmla="*/ 6188963 w 7645273"/>
              <a:gd name="connsiteY62" fmla="*/ 2248789 h 6864983"/>
              <a:gd name="connsiteX63" fmla="*/ 6196329 w 7645273"/>
              <a:gd name="connsiteY63" fmla="*/ 2350135 h 6864983"/>
              <a:gd name="connsiteX64" fmla="*/ 6196202 w 7645273"/>
              <a:gd name="connsiteY64" fmla="*/ 2350135 h 6864983"/>
              <a:gd name="connsiteX65" fmla="*/ 5910579 w 7645273"/>
              <a:gd name="connsiteY65" fmla="*/ 2376678 h 6864983"/>
              <a:gd name="connsiteX66" fmla="*/ 5899276 w 7645273"/>
              <a:gd name="connsiteY66" fmla="*/ 2275712 h 6864983"/>
              <a:gd name="connsiteX67" fmla="*/ 6188963 w 7645273"/>
              <a:gd name="connsiteY67" fmla="*/ 2248789 h 6864983"/>
              <a:gd name="connsiteX68" fmla="*/ 7061072 w 7645273"/>
              <a:gd name="connsiteY68" fmla="*/ 2236215 h 6864983"/>
              <a:gd name="connsiteX69" fmla="*/ 7351394 w 7645273"/>
              <a:gd name="connsiteY69" fmla="*/ 2254758 h 6864983"/>
              <a:gd name="connsiteX70" fmla="*/ 7342886 w 7645273"/>
              <a:gd name="connsiteY70" fmla="*/ 2355977 h 6864983"/>
              <a:gd name="connsiteX71" fmla="*/ 7056627 w 7645273"/>
              <a:gd name="connsiteY71" fmla="*/ 2337689 h 6864983"/>
              <a:gd name="connsiteX72" fmla="*/ 6770242 w 7645273"/>
              <a:gd name="connsiteY72" fmla="*/ 2229104 h 6864983"/>
              <a:gd name="connsiteX73" fmla="*/ 6769735 w 7645273"/>
              <a:gd name="connsiteY73" fmla="*/ 2330703 h 6864983"/>
              <a:gd name="connsiteX74" fmla="*/ 6482841 w 7645273"/>
              <a:gd name="connsiteY74" fmla="*/ 2334895 h 6864983"/>
              <a:gd name="connsiteX75" fmla="*/ 6479412 w 7645273"/>
              <a:gd name="connsiteY75" fmla="*/ 2233295 h 6864983"/>
              <a:gd name="connsiteX76" fmla="*/ 6770242 w 7645273"/>
              <a:gd name="connsiteY76" fmla="*/ 2229104 h 6864983"/>
              <a:gd name="connsiteX77" fmla="*/ 4017264 w 7645273"/>
              <a:gd name="connsiteY77" fmla="*/ 0 h 6864983"/>
              <a:gd name="connsiteX78" fmla="*/ 4134993 w 7645273"/>
              <a:gd name="connsiteY78" fmla="*/ 0 h 6864983"/>
              <a:gd name="connsiteX79" fmla="*/ 1556385 w 7645273"/>
              <a:gd name="connsiteY79" fmla="*/ 4406391 h 6864983"/>
              <a:gd name="connsiteX80" fmla="*/ 1581531 w 7645273"/>
              <a:gd name="connsiteY80" fmla="*/ 4432045 h 6864983"/>
              <a:gd name="connsiteX81" fmla="*/ 1484376 w 7645273"/>
              <a:gd name="connsiteY81" fmla="*/ 4529327 h 6864983"/>
              <a:gd name="connsiteX82" fmla="*/ 117729 w 7645273"/>
              <a:gd name="connsiteY82" fmla="*/ 6864857 h 6864983"/>
              <a:gd name="connsiteX83" fmla="*/ 0 w 7645273"/>
              <a:gd name="connsiteY83" fmla="*/ 6864857 h 68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45273" h="6864983">
                <a:moveTo>
                  <a:pt x="6769181" y="5280910"/>
                </a:moveTo>
                <a:cubicBezTo>
                  <a:pt x="7034695" y="5276840"/>
                  <a:pt x="7300865" y="5292056"/>
                  <a:pt x="7566660" y="5326632"/>
                </a:cubicBezTo>
                <a:cubicBezTo>
                  <a:pt x="7592948" y="5329934"/>
                  <a:pt x="7619111" y="5333617"/>
                  <a:pt x="7645273" y="5337427"/>
                </a:cubicBezTo>
                <a:lnTo>
                  <a:pt x="7645273" y="5440170"/>
                </a:lnTo>
                <a:cubicBezTo>
                  <a:pt x="7614665" y="5435725"/>
                  <a:pt x="7584059" y="5431280"/>
                  <a:pt x="7553451" y="5427343"/>
                </a:cubicBezTo>
                <a:cubicBezTo>
                  <a:pt x="6857746" y="5336919"/>
                  <a:pt x="6159373" y="5381496"/>
                  <a:pt x="5477510" y="5559931"/>
                </a:cubicBezTo>
                <a:cubicBezTo>
                  <a:pt x="4795773" y="5738366"/>
                  <a:pt x="4164964" y="6041642"/>
                  <a:pt x="3602736" y="6461250"/>
                </a:cubicBezTo>
                <a:cubicBezTo>
                  <a:pt x="3434334" y="6586854"/>
                  <a:pt x="3274567" y="6721855"/>
                  <a:pt x="3123056" y="6864983"/>
                </a:cubicBezTo>
                <a:lnTo>
                  <a:pt x="2976625" y="6864983"/>
                </a:lnTo>
                <a:cubicBezTo>
                  <a:pt x="3153282" y="6691374"/>
                  <a:pt x="3341750" y="6529195"/>
                  <a:pt x="3542029" y="6379716"/>
                </a:cubicBezTo>
                <a:cubicBezTo>
                  <a:pt x="4114799" y="5952234"/>
                  <a:pt x="4757292" y="5643243"/>
                  <a:pt x="5451855" y="5461506"/>
                </a:cubicBezTo>
                <a:lnTo>
                  <a:pt x="5451855" y="5461633"/>
                </a:lnTo>
                <a:cubicBezTo>
                  <a:pt x="5885957" y="5348048"/>
                  <a:pt x="6326657" y="5287693"/>
                  <a:pt x="6769181" y="5280910"/>
                </a:cubicBezTo>
                <a:close/>
                <a:moveTo>
                  <a:pt x="1944751" y="3965320"/>
                </a:moveTo>
                <a:lnTo>
                  <a:pt x="2010029" y="4043298"/>
                </a:lnTo>
                <a:cubicBezTo>
                  <a:pt x="1937004" y="4104385"/>
                  <a:pt x="1864360" y="4167758"/>
                  <a:pt x="1793875" y="4231639"/>
                </a:cubicBezTo>
                <a:lnTo>
                  <a:pt x="1725676" y="4156328"/>
                </a:lnTo>
                <a:lnTo>
                  <a:pt x="1725549" y="4156328"/>
                </a:lnTo>
                <a:cubicBezTo>
                  <a:pt x="1797050" y="4091558"/>
                  <a:pt x="1870710" y="4027296"/>
                  <a:pt x="1944751" y="3965320"/>
                </a:cubicBezTo>
                <a:close/>
                <a:moveTo>
                  <a:pt x="2404998" y="3609974"/>
                </a:moveTo>
                <a:lnTo>
                  <a:pt x="2463927" y="3692778"/>
                </a:lnTo>
                <a:cubicBezTo>
                  <a:pt x="2386330" y="3747896"/>
                  <a:pt x="2308860" y="3805427"/>
                  <a:pt x="2233548" y="3863593"/>
                </a:cubicBezTo>
                <a:lnTo>
                  <a:pt x="2171446" y="3783202"/>
                </a:lnTo>
                <a:cubicBezTo>
                  <a:pt x="2247773" y="3724147"/>
                  <a:pt x="2326386" y="3665854"/>
                  <a:pt x="2404998" y="3609974"/>
                </a:cubicBezTo>
                <a:close/>
                <a:moveTo>
                  <a:pt x="2891535" y="3291840"/>
                </a:moveTo>
                <a:lnTo>
                  <a:pt x="2943732" y="3378961"/>
                </a:lnTo>
                <a:cubicBezTo>
                  <a:pt x="2862071" y="3427983"/>
                  <a:pt x="2780283" y="3479164"/>
                  <a:pt x="2700654" y="3531234"/>
                </a:cubicBezTo>
                <a:lnTo>
                  <a:pt x="2645028" y="3446144"/>
                </a:lnTo>
                <a:lnTo>
                  <a:pt x="2645155" y="3446144"/>
                </a:lnTo>
                <a:cubicBezTo>
                  <a:pt x="2725800" y="3393439"/>
                  <a:pt x="2808731" y="3341496"/>
                  <a:pt x="2891535" y="3291840"/>
                </a:cubicBezTo>
                <a:close/>
                <a:moveTo>
                  <a:pt x="3401441" y="3012567"/>
                </a:moveTo>
                <a:lnTo>
                  <a:pt x="3446780" y="3103498"/>
                </a:lnTo>
                <a:cubicBezTo>
                  <a:pt x="3361563" y="3145917"/>
                  <a:pt x="3275965" y="3190620"/>
                  <a:pt x="3192526" y="3236341"/>
                </a:cubicBezTo>
                <a:lnTo>
                  <a:pt x="3143758" y="3147187"/>
                </a:lnTo>
                <a:cubicBezTo>
                  <a:pt x="3228340" y="3100832"/>
                  <a:pt x="3315081" y="3055620"/>
                  <a:pt x="3401441" y="3012567"/>
                </a:cubicBezTo>
                <a:close/>
                <a:moveTo>
                  <a:pt x="3931665" y="2773807"/>
                </a:moveTo>
                <a:lnTo>
                  <a:pt x="3969765" y="2868041"/>
                </a:lnTo>
                <a:cubicBezTo>
                  <a:pt x="3881500" y="2903728"/>
                  <a:pt x="3792727" y="2941573"/>
                  <a:pt x="3705986" y="2980690"/>
                </a:cubicBezTo>
                <a:lnTo>
                  <a:pt x="3705859" y="2980690"/>
                </a:lnTo>
                <a:lnTo>
                  <a:pt x="3664203" y="2887980"/>
                </a:lnTo>
                <a:cubicBezTo>
                  <a:pt x="3752214" y="2848356"/>
                  <a:pt x="3842130" y="2810001"/>
                  <a:pt x="3931665" y="2773807"/>
                </a:cubicBezTo>
                <a:close/>
                <a:moveTo>
                  <a:pt x="4479036" y="2577209"/>
                </a:moveTo>
                <a:lnTo>
                  <a:pt x="4509643" y="2674111"/>
                </a:lnTo>
                <a:cubicBezTo>
                  <a:pt x="4418965" y="2702812"/>
                  <a:pt x="4327524" y="2733674"/>
                  <a:pt x="4237863" y="2765931"/>
                </a:cubicBezTo>
                <a:lnTo>
                  <a:pt x="4203446" y="2670300"/>
                </a:lnTo>
                <a:cubicBezTo>
                  <a:pt x="4294378" y="2637661"/>
                  <a:pt x="4387088" y="2606293"/>
                  <a:pt x="4479036" y="2577209"/>
                </a:cubicBezTo>
                <a:close/>
                <a:moveTo>
                  <a:pt x="5039867" y="2423540"/>
                </a:moveTo>
                <a:lnTo>
                  <a:pt x="5062854" y="2522473"/>
                </a:lnTo>
                <a:lnTo>
                  <a:pt x="5062981" y="2522473"/>
                </a:lnTo>
                <a:cubicBezTo>
                  <a:pt x="4970271" y="2544063"/>
                  <a:pt x="4876672" y="2567812"/>
                  <a:pt x="4784851" y="2592958"/>
                </a:cubicBezTo>
                <a:lnTo>
                  <a:pt x="4757927" y="2494914"/>
                </a:lnTo>
                <a:cubicBezTo>
                  <a:pt x="4851018" y="2469387"/>
                  <a:pt x="4945887" y="2445384"/>
                  <a:pt x="5039867" y="2423540"/>
                </a:cubicBezTo>
                <a:close/>
                <a:moveTo>
                  <a:pt x="5610986" y="2313812"/>
                </a:moveTo>
                <a:lnTo>
                  <a:pt x="5626226" y="2414269"/>
                </a:lnTo>
                <a:cubicBezTo>
                  <a:pt x="5532247" y="2428620"/>
                  <a:pt x="5437123" y="2445003"/>
                  <a:pt x="5343524" y="2462910"/>
                </a:cubicBezTo>
                <a:lnTo>
                  <a:pt x="5324348" y="2363088"/>
                </a:lnTo>
                <a:cubicBezTo>
                  <a:pt x="5419217" y="2344927"/>
                  <a:pt x="5515610" y="2328290"/>
                  <a:pt x="5610986" y="2313812"/>
                </a:cubicBezTo>
                <a:close/>
                <a:moveTo>
                  <a:pt x="7640701" y="2284602"/>
                </a:moveTo>
                <a:cubicBezTo>
                  <a:pt x="7642225" y="2284856"/>
                  <a:pt x="7643749" y="2284983"/>
                  <a:pt x="7645273" y="2285237"/>
                </a:cubicBezTo>
                <a:lnTo>
                  <a:pt x="7645273" y="2387726"/>
                </a:lnTo>
                <a:cubicBezTo>
                  <a:pt x="7639685" y="2387091"/>
                  <a:pt x="7633970" y="2386328"/>
                  <a:pt x="7628255" y="2385568"/>
                </a:cubicBezTo>
                <a:lnTo>
                  <a:pt x="7640701" y="2284729"/>
                </a:lnTo>
                <a:close/>
                <a:moveTo>
                  <a:pt x="6188963" y="2248789"/>
                </a:moveTo>
                <a:lnTo>
                  <a:pt x="6196329" y="2350135"/>
                </a:lnTo>
                <a:lnTo>
                  <a:pt x="6196202" y="2350135"/>
                </a:lnTo>
                <a:cubicBezTo>
                  <a:pt x="6101206" y="2357119"/>
                  <a:pt x="6005194" y="2366009"/>
                  <a:pt x="5910579" y="2376678"/>
                </a:cubicBezTo>
                <a:lnTo>
                  <a:pt x="5899276" y="2275712"/>
                </a:lnTo>
                <a:cubicBezTo>
                  <a:pt x="5995161" y="2264917"/>
                  <a:pt x="6092698" y="2255774"/>
                  <a:pt x="6188963" y="2248789"/>
                </a:cubicBezTo>
                <a:close/>
                <a:moveTo>
                  <a:pt x="7061072" y="2236215"/>
                </a:moveTo>
                <a:cubicBezTo>
                  <a:pt x="7157592" y="2240407"/>
                  <a:pt x="7255255" y="2246757"/>
                  <a:pt x="7351394" y="2254758"/>
                </a:cubicBezTo>
                <a:lnTo>
                  <a:pt x="7342886" y="2355977"/>
                </a:lnTo>
                <a:cubicBezTo>
                  <a:pt x="7248143" y="2348103"/>
                  <a:pt x="7151750" y="2341880"/>
                  <a:pt x="7056627" y="2337689"/>
                </a:cubicBezTo>
                <a:close/>
                <a:moveTo>
                  <a:pt x="6770242" y="2229104"/>
                </a:moveTo>
                <a:lnTo>
                  <a:pt x="6769735" y="2330703"/>
                </a:lnTo>
                <a:cubicBezTo>
                  <a:pt x="6674357" y="2330195"/>
                  <a:pt x="6578091" y="2331720"/>
                  <a:pt x="6482841" y="2334895"/>
                </a:cubicBezTo>
                <a:lnTo>
                  <a:pt x="6479412" y="2233295"/>
                </a:lnTo>
                <a:cubicBezTo>
                  <a:pt x="6575932" y="2229993"/>
                  <a:pt x="6673723" y="2228595"/>
                  <a:pt x="6770242" y="2229104"/>
                </a:cubicBezTo>
                <a:close/>
                <a:moveTo>
                  <a:pt x="4017264" y="0"/>
                </a:moveTo>
                <a:lnTo>
                  <a:pt x="4134993" y="0"/>
                </a:lnTo>
                <a:lnTo>
                  <a:pt x="1556385" y="4406391"/>
                </a:lnTo>
                <a:lnTo>
                  <a:pt x="1581531" y="4432045"/>
                </a:lnTo>
                <a:cubicBezTo>
                  <a:pt x="1548892" y="4464049"/>
                  <a:pt x="1516253" y="4496815"/>
                  <a:pt x="1484376" y="4529327"/>
                </a:cubicBezTo>
                <a:lnTo>
                  <a:pt x="117729" y="6864857"/>
                </a:lnTo>
                <a:lnTo>
                  <a:pt x="0" y="6864857"/>
                </a:lnTo>
                <a:close/>
              </a:path>
            </a:pathLst>
          </a:custGeom>
          <a:solidFill>
            <a:schemeClr val="accent5">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BB8098FD-F8A3-D442-B242-8949A95ED416}"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05DC93C4-7F97-F4DD-F703-2A6A5908A310}"/>
              </a:ext>
            </a:extLst>
          </p:cNvPr>
          <p:cNvGrpSpPr/>
          <p:nvPr userDrawn="1"/>
        </p:nvGrpSpPr>
        <p:grpSpPr>
          <a:xfrm>
            <a:off x="484540" y="6202096"/>
            <a:ext cx="1329659" cy="289897"/>
            <a:chOff x="484540" y="6202096"/>
            <a:chExt cx="1329659" cy="289897"/>
          </a:xfrm>
        </p:grpSpPr>
        <p:sp>
          <p:nvSpPr>
            <p:cNvPr id="4" name="Kombinationstegning 3">
              <a:extLst>
                <a:ext uri="{FF2B5EF4-FFF2-40B4-BE49-F238E27FC236}">
                  <a16:creationId xmlns:a16="http://schemas.microsoft.com/office/drawing/2014/main" id="{84827611-D35A-C7D5-B2BE-52B32B9FEA8C}"/>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C2C648CD-6475-35EE-BB77-FC8328C1A296}"/>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CD242587-01CA-4D23-7F35-1552A5D4C1E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AE6C10D7-2AA3-0F57-4BA3-BE15290C54F9}"/>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DE890B9B-0646-430E-5B7A-BFA098CBFE4E}"/>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C3824426-7C42-1B0C-8493-4089A338EC9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FC9763CB-B0C5-CEF0-9710-C51FCDE88E39}"/>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2F41898-7FF0-D1AF-7863-505BEB4FCE8B}"/>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96C4CE51-1121-26D3-CB92-CC46D1D9CC7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2C7EED96-A6AB-FA3F-451C-8AD3246659CA}"/>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3016F4A-7686-CDB2-44D2-C18C4C90A5A8}"/>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64F60741-4CA1-328F-6933-AA8AB5A46789}"/>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6C2707A0-EFCA-952A-6A86-63F6368AA6C7}"/>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B357F496-AEBE-2B6D-4B99-6FB1054EAC03}"/>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20C390B8-352A-8BA3-A612-68FA514EB37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A0DB884-39F8-459A-52AC-7BA93D9F0571}"/>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70AAD1D8-740D-B83E-D60B-45A8E5D21B7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236322169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itat - mellem grafik - blå">
    <p:bg>
      <p:bgPr>
        <a:solidFill>
          <a:srgbClr val="0F5298"/>
        </a:solidFill>
        <a:effectLst/>
      </p:bgPr>
    </p:bg>
    <p:spTree>
      <p:nvGrpSpPr>
        <p:cNvPr id="1" name=""/>
        <p:cNvGrpSpPr/>
        <p:nvPr/>
      </p:nvGrpSpPr>
      <p:grpSpPr>
        <a:xfrm>
          <a:off x="0" y="0"/>
          <a:ext cx="0" cy="0"/>
          <a:chOff x="0" y="0"/>
          <a:chExt cx="0" cy="0"/>
        </a:xfrm>
      </p:grpSpPr>
      <p:sp>
        <p:nvSpPr>
          <p:cNvPr id="4" name="Kombinationstegning 3">
            <a:extLst>
              <a:ext uri="{FF2B5EF4-FFF2-40B4-BE49-F238E27FC236}">
                <a16:creationId xmlns:a16="http://schemas.microsoft.com/office/drawing/2014/main" id="{79E121E5-0EAA-F2C1-4D6F-E876FF95073B}"/>
              </a:ext>
            </a:extLst>
          </p:cNvPr>
          <p:cNvSpPr/>
          <p:nvPr userDrawn="1"/>
        </p:nvSpPr>
        <p:spPr>
          <a:xfrm flipH="1" flipV="1">
            <a:off x="0" y="0"/>
            <a:ext cx="11035665" cy="6864858"/>
          </a:xfrm>
          <a:custGeom>
            <a:avLst/>
            <a:gdLst>
              <a:gd name="connsiteX0" fmla="*/ 6847966 w 11035665"/>
              <a:gd name="connsiteY0" fmla="*/ 2177161 h 6864858"/>
              <a:gd name="connsiteX1" fmla="*/ 7250810 w 11035665"/>
              <a:gd name="connsiteY1" fmla="*/ 3381629 h 6864858"/>
              <a:gd name="connsiteX2" fmla="*/ 4425314 w 11035665"/>
              <a:gd name="connsiteY2" fmla="*/ 4664837 h 6864858"/>
              <a:gd name="connsiteX3" fmla="*/ 3783202 w 11035665"/>
              <a:gd name="connsiteY3" fmla="*/ 3569081 h 6864858"/>
              <a:gd name="connsiteX4" fmla="*/ 3783075 w 11035665"/>
              <a:gd name="connsiteY4" fmla="*/ 3569081 h 6864858"/>
              <a:gd name="connsiteX5" fmla="*/ 6847966 w 11035665"/>
              <a:gd name="connsiteY5" fmla="*/ 2177161 h 6864858"/>
              <a:gd name="connsiteX6" fmla="*/ 11035665 w 11035665"/>
              <a:gd name="connsiteY6" fmla="*/ 1365123 h 6864858"/>
              <a:gd name="connsiteX7" fmla="*/ 11035665 w 11035665"/>
              <a:gd name="connsiteY7" fmla="*/ 2637663 h 6864858"/>
              <a:gd name="connsiteX8" fmla="*/ 9664192 w 11035665"/>
              <a:gd name="connsiteY8" fmla="*/ 2790698 h 6864858"/>
              <a:gd name="connsiteX9" fmla="*/ 9465183 w 11035665"/>
              <a:gd name="connsiteY9" fmla="*/ 1536446 h 6864858"/>
              <a:gd name="connsiteX10" fmla="*/ 11035665 w 11035665"/>
              <a:gd name="connsiteY10" fmla="*/ 1365123 h 6864858"/>
              <a:gd name="connsiteX11" fmla="*/ 4008247 w 11035665"/>
              <a:gd name="connsiteY11" fmla="*/ 0 h 6864858"/>
              <a:gd name="connsiteX12" fmla="*/ 5478907 w 11035665"/>
              <a:gd name="connsiteY12" fmla="*/ 0 h 6864858"/>
              <a:gd name="connsiteX13" fmla="*/ 2115312 w 11035665"/>
              <a:gd name="connsiteY13" fmla="*/ 5760847 h 6864858"/>
              <a:gd name="connsiteX14" fmla="*/ 2394966 w 11035665"/>
              <a:gd name="connsiteY14" fmla="*/ 6094730 h 6864858"/>
              <a:gd name="connsiteX15" fmla="*/ 1545209 w 11035665"/>
              <a:gd name="connsiteY15" fmla="*/ 6864858 h 6864858"/>
              <a:gd name="connsiteX16" fmla="*/ 0 w 11035665"/>
              <a:gd name="connsiteY16" fmla="*/ 6864858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5665" h="6864858">
                <a:moveTo>
                  <a:pt x="6847966" y="2177161"/>
                </a:moveTo>
                <a:lnTo>
                  <a:pt x="7250810" y="3381629"/>
                </a:lnTo>
                <a:cubicBezTo>
                  <a:pt x="6267957" y="3710305"/>
                  <a:pt x="5317235" y="4142105"/>
                  <a:pt x="4425314" y="4664837"/>
                </a:cubicBezTo>
                <a:lnTo>
                  <a:pt x="3783202" y="3569081"/>
                </a:lnTo>
                <a:lnTo>
                  <a:pt x="3783075" y="3569081"/>
                </a:lnTo>
                <a:cubicBezTo>
                  <a:pt x="4750688" y="3002026"/>
                  <a:pt x="5781928" y="2533650"/>
                  <a:pt x="6847966" y="2177161"/>
                </a:cubicBezTo>
                <a:close/>
                <a:moveTo>
                  <a:pt x="11035665" y="1365123"/>
                </a:moveTo>
                <a:lnTo>
                  <a:pt x="11035665" y="2637663"/>
                </a:lnTo>
                <a:cubicBezTo>
                  <a:pt x="10576306" y="2667762"/>
                  <a:pt x="10117709" y="2718689"/>
                  <a:pt x="9664192" y="2790698"/>
                </a:cubicBezTo>
                <a:lnTo>
                  <a:pt x="9465183" y="1536446"/>
                </a:lnTo>
                <a:cubicBezTo>
                  <a:pt x="9984359" y="1454023"/>
                  <a:pt x="10509758" y="1396873"/>
                  <a:pt x="11035665" y="1365123"/>
                </a:cubicBezTo>
                <a:close/>
                <a:moveTo>
                  <a:pt x="4008247" y="0"/>
                </a:moveTo>
                <a:lnTo>
                  <a:pt x="5478907" y="0"/>
                </a:lnTo>
                <a:lnTo>
                  <a:pt x="2115312" y="5760847"/>
                </a:lnTo>
                <a:lnTo>
                  <a:pt x="2394966" y="6094730"/>
                </a:lnTo>
                <a:cubicBezTo>
                  <a:pt x="2102993" y="6339205"/>
                  <a:pt x="1818513" y="6597523"/>
                  <a:pt x="1545209" y="6864858"/>
                </a:cubicBezTo>
                <a:lnTo>
                  <a:pt x="0" y="6864858"/>
                </a:lnTo>
                <a:close/>
              </a:path>
            </a:pathLst>
          </a:custGeom>
          <a:solidFill>
            <a:schemeClr val="accent5">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1AEA1FBB-AA01-0E4B-9033-BF6EF7ADB63E}"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C62C6A5E-7F92-45A8-3270-2C0F32A316A9}"/>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5797EE51-86D6-5D69-18EC-158F97EB6F97}"/>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1" name="Kombinationstegning 10">
              <a:extLst>
                <a:ext uri="{FF2B5EF4-FFF2-40B4-BE49-F238E27FC236}">
                  <a16:creationId xmlns:a16="http://schemas.microsoft.com/office/drawing/2014/main" id="{2E952B25-BA23-C3DF-13B6-F76CC6B6BDC1}"/>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451A2AD4-2730-199C-043D-3E2A6D9C1E5E}"/>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4635F921-E176-9666-C87B-ECE60A8D5A9A}"/>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33D0589E-BAC7-81B3-FC70-F5B2BEC7C1B0}"/>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75CA1A06-1C46-DEB6-912F-EC3D45F4C23F}"/>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78288BA4-EEAC-35A6-4AC2-11E3667F52E6}"/>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60BAA118-5898-3E4E-1373-E3C73119E6A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F0304717-DBCC-1B67-5EEF-2CB5D992A7C3}"/>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122DF36A-C006-F12E-DE06-ECE6EF03E617}"/>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2100E7D7-13DE-35A9-2C50-CEA13972FC55}"/>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56D48FED-1E05-771F-F68E-E01AB77DDE8B}"/>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5BE7CCD7-D4A6-B507-F215-D474CBF57DCB}"/>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688755D8-9051-B81D-72B8-1CC947F6E1BC}"/>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591E8EDE-EC53-4F74-DA97-9FC3CFB5FCEC}"/>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311B1A10-793A-CF34-6AD4-EC3EBB72AD08}"/>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F637332D-E1F5-FAF5-71B4-7868199BAAB0}"/>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6925246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itat - stor grafik - blå">
    <p:bg>
      <p:bgPr>
        <a:solidFill>
          <a:srgbClr val="0F5298"/>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0DD9E053-20E9-EFCD-F92B-37B46038E7B5}"/>
              </a:ext>
            </a:extLst>
          </p:cNvPr>
          <p:cNvSpPr/>
          <p:nvPr userDrawn="1"/>
        </p:nvSpPr>
        <p:spPr>
          <a:xfrm flipH="1">
            <a:off x="18250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5">
              <a:alpha val="50000"/>
            </a:schemeClr>
          </a:solidFill>
          <a:ln w="12700" cap="flat">
            <a:noFill/>
            <a:prstDash val="solid"/>
            <a:miter/>
          </a:ln>
        </p:spPr>
        <p:txBody>
          <a:bodyPr rtlCol="0" anchor="ctr"/>
          <a:lstStyle/>
          <a:p>
            <a:endParaRPr lang="da-DK"/>
          </a:p>
        </p:txBody>
      </p:sp>
      <p:sp>
        <p:nvSpPr>
          <p:cNvPr id="3" name="Undertitel 2">
            <a:extLst>
              <a:ext uri="{FF2B5EF4-FFF2-40B4-BE49-F238E27FC236}">
                <a16:creationId xmlns:a16="http://schemas.microsoft.com/office/drawing/2014/main" id="{D21B1FC6-5AF7-AA4B-9CB5-AEF595F33D6B}"/>
              </a:ext>
            </a:extLst>
          </p:cNvPr>
          <p:cNvSpPr>
            <a:spLocks noGrp="1"/>
          </p:cNvSpPr>
          <p:nvPr>
            <p:ph type="subTitle" idx="1"/>
          </p:nvPr>
        </p:nvSpPr>
        <p:spPr>
          <a:xfrm>
            <a:off x="3650386" y="4446165"/>
            <a:ext cx="4891228" cy="716144"/>
          </a:xfrm>
        </p:spPr>
        <p:txBody>
          <a:bodyPr>
            <a:normAutofit/>
          </a:bodyPr>
          <a:lstStyle>
            <a:lvl1pPr marL="0" indent="0" algn="ctr">
              <a:buNone/>
              <a:defRPr sz="1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da-DK" dirty="0"/>
          </a:p>
        </p:txBody>
      </p:sp>
      <p:sp>
        <p:nvSpPr>
          <p:cNvPr id="9" name="Titel 1">
            <a:extLst>
              <a:ext uri="{FF2B5EF4-FFF2-40B4-BE49-F238E27FC236}">
                <a16:creationId xmlns:a16="http://schemas.microsoft.com/office/drawing/2014/main" id="{36E7B25B-9D55-C141-BB7A-C292DA6580D9}"/>
              </a:ext>
            </a:extLst>
          </p:cNvPr>
          <p:cNvSpPr>
            <a:spLocks noGrp="1"/>
          </p:cNvSpPr>
          <p:nvPr>
            <p:ph type="title" hasCustomPrompt="1"/>
          </p:nvPr>
        </p:nvSpPr>
        <p:spPr>
          <a:xfrm>
            <a:off x="1966269" y="1932973"/>
            <a:ext cx="8259462" cy="2220371"/>
          </a:xfrm>
        </p:spPr>
        <p:txBody>
          <a:bodyPr anchor="b">
            <a:normAutofit/>
          </a:bodyPr>
          <a:lstStyle>
            <a:lvl1pPr algn="ctr">
              <a:defRPr sz="4800">
                <a:solidFill>
                  <a:schemeClr val="bg1"/>
                </a:solidFill>
              </a:defRPr>
            </a:lvl1pPr>
          </a:lstStyle>
          <a:p>
            <a:r>
              <a:rPr lang="da-DK" dirty="0"/>
              <a:t>”Klik for at skrive citat </a:t>
            </a:r>
            <a:r>
              <a:rPr lang="da-DK" dirty="0" err="1"/>
              <a:t>lorem</a:t>
            </a:r>
            <a:r>
              <a:rPr lang="da-DK" dirty="0"/>
              <a:t> </a:t>
            </a:r>
            <a:r>
              <a:rPr lang="da-DK" dirty="0" err="1"/>
              <a:t>ipsum</a:t>
            </a:r>
            <a:r>
              <a:rPr lang="da-DK" dirty="0"/>
              <a:t> </a:t>
            </a:r>
            <a:r>
              <a:rPr lang="da-DK" dirty="0" err="1"/>
              <a:t>dolor</a:t>
            </a:r>
            <a:r>
              <a:rPr lang="da-DK" dirty="0"/>
              <a:t> sit </a:t>
            </a:r>
            <a:r>
              <a:rPr lang="da-DK" dirty="0" err="1"/>
              <a:t>amet</a:t>
            </a:r>
            <a:r>
              <a:rPr lang="da-DK" dirty="0"/>
              <a:t> </a:t>
            </a:r>
            <a:r>
              <a:rPr lang="da-DK" dirty="0" err="1"/>
              <a:t>conseqtetuer</a:t>
            </a:r>
            <a:r>
              <a:rPr lang="da-DK" dirty="0"/>
              <a:t>”</a:t>
            </a:r>
          </a:p>
        </p:txBody>
      </p:sp>
      <p:sp>
        <p:nvSpPr>
          <p:cNvPr id="5" name="Pladsholder til dato 4">
            <a:extLst>
              <a:ext uri="{FF2B5EF4-FFF2-40B4-BE49-F238E27FC236}">
                <a16:creationId xmlns:a16="http://schemas.microsoft.com/office/drawing/2014/main" id="{A4B2F575-8EF7-9B43-F3CC-61B3A152236D}"/>
              </a:ext>
            </a:extLst>
          </p:cNvPr>
          <p:cNvSpPr>
            <a:spLocks noGrp="1"/>
          </p:cNvSpPr>
          <p:nvPr>
            <p:ph type="dt" sz="half" idx="10"/>
          </p:nvPr>
        </p:nvSpPr>
        <p:spPr/>
        <p:txBody>
          <a:bodyPr/>
          <a:lstStyle>
            <a:lvl1pPr>
              <a:defRPr>
                <a:solidFill>
                  <a:schemeClr val="bg1"/>
                </a:solidFill>
              </a:defRPr>
            </a:lvl1pPr>
          </a:lstStyle>
          <a:p>
            <a:fld id="{17FD7750-8552-7B4B-A8B0-70BC99ED4591}" type="datetime1">
              <a:rPr lang="da-DK" smtClean="0"/>
              <a:t>07-05-2024</a:t>
            </a:fld>
            <a:endParaRPr lang="da-DK" dirty="0"/>
          </a:p>
        </p:txBody>
      </p:sp>
      <p:sp>
        <p:nvSpPr>
          <p:cNvPr id="7" name="Pladsholder til sidefod 6">
            <a:extLst>
              <a:ext uri="{FF2B5EF4-FFF2-40B4-BE49-F238E27FC236}">
                <a16:creationId xmlns:a16="http://schemas.microsoft.com/office/drawing/2014/main" id="{6F1AD3E2-69C6-F7D0-DC91-37FB07317CA1}"/>
              </a:ext>
            </a:extLst>
          </p:cNvPr>
          <p:cNvSpPr>
            <a:spLocks noGrp="1"/>
          </p:cNvSpPr>
          <p:nvPr>
            <p:ph type="ftr" sz="quarter" idx="1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3E1389B5-9A41-39DB-2E68-9F80D3BF9369}"/>
              </a:ext>
            </a:extLst>
          </p:cNvPr>
          <p:cNvSpPr>
            <a:spLocks noGrp="1"/>
          </p:cNvSpPr>
          <p:nvPr>
            <p:ph type="sldNum" sz="quarter" idx="1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10" name="Gruppe 9">
            <a:extLst>
              <a:ext uri="{FF2B5EF4-FFF2-40B4-BE49-F238E27FC236}">
                <a16:creationId xmlns:a16="http://schemas.microsoft.com/office/drawing/2014/main" id="{2FFAC6C0-F92A-1345-67C9-9EC4CA79AFC5}"/>
              </a:ext>
            </a:extLst>
          </p:cNvPr>
          <p:cNvGrpSpPr/>
          <p:nvPr userDrawn="1"/>
        </p:nvGrpSpPr>
        <p:grpSpPr>
          <a:xfrm>
            <a:off x="484540" y="6202096"/>
            <a:ext cx="1329659" cy="289897"/>
            <a:chOff x="484540" y="6202096"/>
            <a:chExt cx="1329659" cy="289897"/>
          </a:xfrm>
        </p:grpSpPr>
        <p:sp>
          <p:nvSpPr>
            <p:cNvPr id="11" name="Kombinationstegning 10">
              <a:extLst>
                <a:ext uri="{FF2B5EF4-FFF2-40B4-BE49-F238E27FC236}">
                  <a16:creationId xmlns:a16="http://schemas.microsoft.com/office/drawing/2014/main" id="{BA1A45FA-5250-3F20-06B3-ABA19846A7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2" name="Kombinationstegning 11">
              <a:extLst>
                <a:ext uri="{FF2B5EF4-FFF2-40B4-BE49-F238E27FC236}">
                  <a16:creationId xmlns:a16="http://schemas.microsoft.com/office/drawing/2014/main" id="{2D88188A-5A9A-2F09-71CC-CFB4EF57E86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3" name="Kombinationstegning 12">
              <a:extLst>
                <a:ext uri="{FF2B5EF4-FFF2-40B4-BE49-F238E27FC236}">
                  <a16:creationId xmlns:a16="http://schemas.microsoft.com/office/drawing/2014/main" id="{D4D3192C-D7F2-CF8A-34CD-7BEBB1942C67}"/>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4" name="Kombinationstegning 13">
              <a:extLst>
                <a:ext uri="{FF2B5EF4-FFF2-40B4-BE49-F238E27FC236}">
                  <a16:creationId xmlns:a16="http://schemas.microsoft.com/office/drawing/2014/main" id="{3C0A6282-16AC-C7A4-757A-18D880C210DF}"/>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5" name="Kombinationstegning 14">
              <a:extLst>
                <a:ext uri="{FF2B5EF4-FFF2-40B4-BE49-F238E27FC236}">
                  <a16:creationId xmlns:a16="http://schemas.microsoft.com/office/drawing/2014/main" id="{B8DD951A-A313-CEB6-56F0-C6ADF64B14AD}"/>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7" name="Kombinationstegning 16">
              <a:extLst>
                <a:ext uri="{FF2B5EF4-FFF2-40B4-BE49-F238E27FC236}">
                  <a16:creationId xmlns:a16="http://schemas.microsoft.com/office/drawing/2014/main" id="{43CB6FAF-2AC8-4275-B323-486210676B4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8" name="Kombinationstegning 17">
              <a:extLst>
                <a:ext uri="{FF2B5EF4-FFF2-40B4-BE49-F238E27FC236}">
                  <a16:creationId xmlns:a16="http://schemas.microsoft.com/office/drawing/2014/main" id="{204731A3-0A0D-1D61-C181-58E7B9B6E6D7}"/>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19" name="Kombinationstegning 18">
              <a:extLst>
                <a:ext uri="{FF2B5EF4-FFF2-40B4-BE49-F238E27FC236}">
                  <a16:creationId xmlns:a16="http://schemas.microsoft.com/office/drawing/2014/main" id="{0FF83BAD-E1E9-9075-934D-1F882A6C7FB5}"/>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0" name="Kombinationstegning 19">
              <a:extLst>
                <a:ext uri="{FF2B5EF4-FFF2-40B4-BE49-F238E27FC236}">
                  <a16:creationId xmlns:a16="http://schemas.microsoft.com/office/drawing/2014/main" id="{8526C435-E457-5834-D969-2DF7C227FEF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1" name="Kombinationstegning 20">
              <a:extLst>
                <a:ext uri="{FF2B5EF4-FFF2-40B4-BE49-F238E27FC236}">
                  <a16:creationId xmlns:a16="http://schemas.microsoft.com/office/drawing/2014/main" id="{F314E82F-EBD3-ECD4-3C8D-39CCA0BF34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2" name="Kombinationstegning 21">
              <a:extLst>
                <a:ext uri="{FF2B5EF4-FFF2-40B4-BE49-F238E27FC236}">
                  <a16:creationId xmlns:a16="http://schemas.microsoft.com/office/drawing/2014/main" id="{6FF56B48-94C1-9A26-3522-27F84074B96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3" name="Kombinationstegning 22">
              <a:extLst>
                <a:ext uri="{FF2B5EF4-FFF2-40B4-BE49-F238E27FC236}">
                  <a16:creationId xmlns:a16="http://schemas.microsoft.com/office/drawing/2014/main" id="{0B56FA2A-3BD1-340E-683B-4BC90014123C}"/>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4" name="Kombinationstegning 23">
              <a:extLst>
                <a:ext uri="{FF2B5EF4-FFF2-40B4-BE49-F238E27FC236}">
                  <a16:creationId xmlns:a16="http://schemas.microsoft.com/office/drawing/2014/main" id="{20B554EC-E13C-F250-CD28-4A8037532786}"/>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solidFill>
                  <a:schemeClr val="bg1"/>
                </a:solidFill>
              </a:endParaRPr>
            </a:p>
          </p:txBody>
        </p:sp>
        <p:sp>
          <p:nvSpPr>
            <p:cNvPr id="25" name="Kombinationstegning 24">
              <a:extLst>
                <a:ext uri="{FF2B5EF4-FFF2-40B4-BE49-F238E27FC236}">
                  <a16:creationId xmlns:a16="http://schemas.microsoft.com/office/drawing/2014/main" id="{7748CF11-181A-C7C2-E97B-792B16301BB9}"/>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6" name="Kombinationstegning 25">
              <a:extLst>
                <a:ext uri="{FF2B5EF4-FFF2-40B4-BE49-F238E27FC236}">
                  <a16:creationId xmlns:a16="http://schemas.microsoft.com/office/drawing/2014/main" id="{3846A315-0FB9-4C38-2D8F-2AC2E56F300B}"/>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7" name="Kombinationstegning 26">
              <a:extLst>
                <a:ext uri="{FF2B5EF4-FFF2-40B4-BE49-F238E27FC236}">
                  <a16:creationId xmlns:a16="http://schemas.microsoft.com/office/drawing/2014/main" id="{6B21F281-A013-DFD9-DE0B-ABC03FA2A32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bg1"/>
                </a:solidFill>
              </a:endParaRPr>
            </a:p>
          </p:txBody>
        </p:sp>
        <p:sp>
          <p:nvSpPr>
            <p:cNvPr id="28" name="Kombinationstegning 27">
              <a:extLst>
                <a:ext uri="{FF2B5EF4-FFF2-40B4-BE49-F238E27FC236}">
                  <a16:creationId xmlns:a16="http://schemas.microsoft.com/office/drawing/2014/main" id="{E2AAFEC9-3CF1-5089-043C-C46942235DE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bg1"/>
                </a:solidFill>
              </a:endParaRPr>
            </a:p>
          </p:txBody>
        </p:sp>
      </p:grpSp>
    </p:spTree>
    <p:extLst>
      <p:ext uri="{BB962C8B-B14F-4D97-AF65-F5344CB8AC3E}">
        <p14:creationId xmlns:p14="http://schemas.microsoft.com/office/powerpoint/2010/main" val="384962501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reaker m stor grafik og billede - blå">
    <p:bg>
      <p:bgPr>
        <a:solidFill>
          <a:srgbClr val="0F5298"/>
        </a:solidFill>
        <a:effectLst/>
      </p:bgPr>
    </p:bg>
    <p:spTree>
      <p:nvGrpSpPr>
        <p:cNvPr id="1" name=""/>
        <p:cNvGrpSpPr/>
        <p:nvPr/>
      </p:nvGrpSpPr>
      <p:grpSpPr>
        <a:xfrm>
          <a:off x="0" y="0"/>
          <a:ext cx="0" cy="0"/>
          <a:chOff x="0" y="0"/>
          <a:chExt cx="0" cy="0"/>
        </a:xfrm>
      </p:grpSpPr>
      <p:sp>
        <p:nvSpPr>
          <p:cNvPr id="7" name="Pladsholder til billede 12">
            <a:extLst>
              <a:ext uri="{FF2B5EF4-FFF2-40B4-BE49-F238E27FC236}">
                <a16:creationId xmlns:a16="http://schemas.microsoft.com/office/drawing/2014/main" id="{3BAC6377-BCAD-C5D5-FD9A-6598B4A164A7}"/>
              </a:ext>
            </a:extLst>
          </p:cNvPr>
          <p:cNvSpPr>
            <a:spLocks noGrp="1"/>
          </p:cNvSpPr>
          <p:nvPr>
            <p:ph type="pic" sz="quarter" idx="18"/>
          </p:nvPr>
        </p:nvSpPr>
        <p:spPr>
          <a:xfrm>
            <a:off x="3699545" y="0"/>
            <a:ext cx="8492455" cy="6858000"/>
          </a:xfrm>
          <a:custGeom>
            <a:avLst/>
            <a:gdLst>
              <a:gd name="connsiteX0" fmla="*/ 0 w 8492455"/>
              <a:gd name="connsiteY0" fmla="*/ 0 h 6858000"/>
              <a:gd name="connsiteX1" fmla="*/ 8492455 w 8492455"/>
              <a:gd name="connsiteY1" fmla="*/ 0 h 6858000"/>
              <a:gd name="connsiteX2" fmla="*/ 8492455 w 8492455"/>
              <a:gd name="connsiteY2" fmla="*/ 6858000 h 6858000"/>
              <a:gd name="connsiteX3" fmla="*/ 0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603846 w 8492455"/>
              <a:gd name="connsiteY3" fmla="*/ 5868099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43119 w 8492455"/>
              <a:gd name="connsiteY3" fmla="*/ 685800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306619 w 8492455"/>
              <a:gd name="connsiteY3" fmla="*/ 6813550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 name="connsiteX0" fmla="*/ 0 w 8492455"/>
              <a:gd name="connsiteY0" fmla="*/ 0 h 6858000"/>
              <a:gd name="connsiteX1" fmla="*/ 8492455 w 8492455"/>
              <a:gd name="connsiteY1" fmla="*/ 0 h 6858000"/>
              <a:gd name="connsiteX2" fmla="*/ 8492455 w 8492455"/>
              <a:gd name="connsiteY2" fmla="*/ 6858000 h 6858000"/>
              <a:gd name="connsiteX3" fmla="*/ 5284394 w 8492455"/>
              <a:gd name="connsiteY3" fmla="*/ 6854825 h 6858000"/>
              <a:gd name="connsiteX4" fmla="*/ 0 w 849245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455" h="6858000">
                <a:moveTo>
                  <a:pt x="0" y="0"/>
                </a:moveTo>
                <a:lnTo>
                  <a:pt x="8492455" y="0"/>
                </a:lnTo>
                <a:lnTo>
                  <a:pt x="8492455" y="6858000"/>
                </a:lnTo>
                <a:lnTo>
                  <a:pt x="5284394" y="6854825"/>
                </a:lnTo>
                <a:cubicBezTo>
                  <a:pt x="3370528" y="5213349"/>
                  <a:pt x="1236532" y="2682876"/>
                  <a:pt x="0" y="0"/>
                </a:cubicBezTo>
                <a:close/>
              </a:path>
            </a:pathLst>
          </a:custGeom>
          <a:solidFill>
            <a:schemeClr val="bg2">
              <a:lumMod val="95000"/>
            </a:schemeClr>
          </a:solidFill>
        </p:spPr>
        <p:txBody>
          <a:bodyPr lIns="0" anchor="ctr">
            <a:normAutofit/>
          </a:bodyPr>
          <a:lstStyle>
            <a:lvl1pPr marL="0" indent="0" algn="ctr">
              <a:spcBef>
                <a:spcPts val="0"/>
              </a:spcBef>
              <a:buNone/>
              <a:defRPr sz="1000">
                <a:solidFill>
                  <a:schemeClr val="tx2"/>
                </a:solidFill>
              </a:defRPr>
            </a:lvl1pPr>
          </a:lstStyle>
          <a:p>
            <a:endParaRPr lang="da-DK" dirty="0"/>
          </a:p>
        </p:txBody>
      </p:sp>
      <p:sp>
        <p:nvSpPr>
          <p:cNvPr id="11" name="Grafik 2">
            <a:extLst>
              <a:ext uri="{FF2B5EF4-FFF2-40B4-BE49-F238E27FC236}">
                <a16:creationId xmlns:a16="http://schemas.microsoft.com/office/drawing/2014/main" id="{CFBF715F-1680-CA91-E348-2D652BE057C1}"/>
              </a:ext>
            </a:extLst>
          </p:cNvPr>
          <p:cNvSpPr/>
          <p:nvPr userDrawn="1"/>
        </p:nvSpPr>
        <p:spPr>
          <a:xfrm>
            <a:off x="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5"/>
          </a:solidFill>
          <a:ln w="12700" cap="flat">
            <a:noFill/>
            <a:prstDash val="solid"/>
            <a:miter/>
          </a:ln>
        </p:spPr>
        <p:txBody>
          <a:bodyPr rtlCol="0" anchor="ctr"/>
          <a:lstStyle/>
          <a:p>
            <a:endParaRPr lang="da-DK"/>
          </a:p>
        </p:txBody>
      </p:sp>
      <p:sp>
        <p:nvSpPr>
          <p:cNvPr id="4" name="Titel 1">
            <a:extLst>
              <a:ext uri="{FF2B5EF4-FFF2-40B4-BE49-F238E27FC236}">
                <a16:creationId xmlns:a16="http://schemas.microsoft.com/office/drawing/2014/main" id="{F23F8441-CA38-58D8-6237-ECCA92D0E037}"/>
              </a:ext>
            </a:extLst>
          </p:cNvPr>
          <p:cNvSpPr>
            <a:spLocks noGrp="1"/>
          </p:cNvSpPr>
          <p:nvPr>
            <p:ph type="title"/>
          </p:nvPr>
        </p:nvSpPr>
        <p:spPr>
          <a:xfrm>
            <a:off x="479424" y="1932973"/>
            <a:ext cx="7121526" cy="2464215"/>
          </a:xfrm>
        </p:spPr>
        <p:txBody>
          <a:bodyPr anchor="ctr"/>
          <a:lstStyle>
            <a:lvl1pPr>
              <a:defRPr sz="4800" b="1">
                <a:solidFill>
                  <a:schemeClr val="bg1"/>
                </a:solidFill>
              </a:defRPr>
            </a:lvl1pPr>
          </a:lstStyle>
          <a:p>
            <a:r>
              <a:rPr lang="da-DK" dirty="0"/>
              <a:t>Klik for at redigere titeltypografien i masteren</a:t>
            </a:r>
          </a:p>
        </p:txBody>
      </p:sp>
      <p:sp>
        <p:nvSpPr>
          <p:cNvPr id="5" name="Pladsholder til dato 4">
            <a:extLst>
              <a:ext uri="{FF2B5EF4-FFF2-40B4-BE49-F238E27FC236}">
                <a16:creationId xmlns:a16="http://schemas.microsoft.com/office/drawing/2014/main" id="{4CB31CD6-AF11-F593-E20C-3B5AE8E28C16}"/>
              </a:ext>
            </a:extLst>
          </p:cNvPr>
          <p:cNvSpPr>
            <a:spLocks noGrp="1"/>
          </p:cNvSpPr>
          <p:nvPr>
            <p:ph type="dt" sz="half" idx="19"/>
          </p:nvPr>
        </p:nvSpPr>
        <p:spPr/>
        <p:txBody>
          <a:bodyPr/>
          <a:lstStyle>
            <a:lvl1pPr>
              <a:defRPr>
                <a:solidFill>
                  <a:schemeClr val="bg2"/>
                </a:solidFill>
              </a:defRPr>
            </a:lvl1pPr>
          </a:lstStyle>
          <a:p>
            <a:fld id="{CC557D06-BF5F-1844-87D2-A97279284E1F}" type="datetime1">
              <a:rPr lang="da-DK" smtClean="0"/>
              <a:t>07-05-2024</a:t>
            </a:fld>
            <a:endParaRPr lang="da-DK" dirty="0"/>
          </a:p>
        </p:txBody>
      </p:sp>
      <p:sp>
        <p:nvSpPr>
          <p:cNvPr id="8" name="Pladsholder til sidefod 7">
            <a:extLst>
              <a:ext uri="{FF2B5EF4-FFF2-40B4-BE49-F238E27FC236}">
                <a16:creationId xmlns:a16="http://schemas.microsoft.com/office/drawing/2014/main" id="{B78B7ECB-0D7C-A529-8675-9BE2B1746BC2}"/>
              </a:ext>
            </a:extLst>
          </p:cNvPr>
          <p:cNvSpPr>
            <a:spLocks noGrp="1"/>
          </p:cNvSpPr>
          <p:nvPr>
            <p:ph type="ftr" sz="quarter" idx="20"/>
          </p:nvPr>
        </p:nvSpPr>
        <p:spPr/>
        <p:txBody>
          <a:bodyPr/>
          <a:lstStyle>
            <a:lvl1pPr>
              <a:defRPr>
                <a:solidFill>
                  <a:schemeClr val="bg2"/>
                </a:solidFill>
              </a:defRPr>
            </a:lvl1pPr>
          </a:lstStyle>
          <a:p>
            <a:r>
              <a:rPr lang="da-DK"/>
              <a:t>Dette er sidefods tekst</a:t>
            </a:r>
            <a:endParaRPr lang="da-DK" dirty="0"/>
          </a:p>
        </p:txBody>
      </p:sp>
      <p:sp>
        <p:nvSpPr>
          <p:cNvPr id="10" name="Pladsholder til slidenummer 9">
            <a:extLst>
              <a:ext uri="{FF2B5EF4-FFF2-40B4-BE49-F238E27FC236}">
                <a16:creationId xmlns:a16="http://schemas.microsoft.com/office/drawing/2014/main" id="{6321D862-F68F-0441-4B3B-033DB4595349}"/>
              </a:ext>
            </a:extLst>
          </p:cNvPr>
          <p:cNvSpPr>
            <a:spLocks noGrp="1"/>
          </p:cNvSpPr>
          <p:nvPr>
            <p:ph type="sldNum" sz="quarter" idx="21"/>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2" name="Gruppe 1">
            <a:extLst>
              <a:ext uri="{FF2B5EF4-FFF2-40B4-BE49-F238E27FC236}">
                <a16:creationId xmlns:a16="http://schemas.microsoft.com/office/drawing/2014/main" id="{431E3CE0-96DD-63CD-52B5-369CBFCF046A}"/>
              </a:ext>
            </a:extLst>
          </p:cNvPr>
          <p:cNvGrpSpPr/>
          <p:nvPr userDrawn="1"/>
        </p:nvGrpSpPr>
        <p:grpSpPr>
          <a:xfrm>
            <a:off x="484540" y="6202096"/>
            <a:ext cx="1329659" cy="289897"/>
            <a:chOff x="484540" y="6202096"/>
            <a:chExt cx="1329659" cy="289897"/>
          </a:xfrm>
        </p:grpSpPr>
        <p:sp>
          <p:nvSpPr>
            <p:cNvPr id="3" name="Kombinationstegning 2">
              <a:extLst>
                <a:ext uri="{FF2B5EF4-FFF2-40B4-BE49-F238E27FC236}">
                  <a16:creationId xmlns:a16="http://schemas.microsoft.com/office/drawing/2014/main" id="{59921460-0E1B-317D-40D1-030F02DD1204}"/>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016D16F9-E241-5B4B-86B8-969468D164BC}"/>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9" name="Kombinationstegning 8">
              <a:extLst>
                <a:ext uri="{FF2B5EF4-FFF2-40B4-BE49-F238E27FC236}">
                  <a16:creationId xmlns:a16="http://schemas.microsoft.com/office/drawing/2014/main" id="{C317188C-6948-49E4-F816-D992E9E0DD8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B5769EC3-4DC0-70DD-E2FD-F192A69AB1D2}"/>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7C5ADF42-A02E-E872-C009-88B436C0CCB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DCC93CFA-2509-87A9-5D87-72CB82EB3C03}"/>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ADA164A8-242D-79A5-7818-44D7B02C12C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7035CD33-298D-B92E-378A-43576F6D2EA7}"/>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B0CF436D-96A8-F44F-F7E9-AFF1DACB33B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8" name="Kombinationstegning 17">
              <a:extLst>
                <a:ext uri="{FF2B5EF4-FFF2-40B4-BE49-F238E27FC236}">
                  <a16:creationId xmlns:a16="http://schemas.microsoft.com/office/drawing/2014/main" id="{392E6FBA-DF53-7E75-B69D-BB4A23CA6F9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4433BF32-DC9E-A1AB-D53B-D6C7139F4BA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19FA73D7-FE74-7DF6-5E17-6C1A3996E3B7}"/>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56687EEC-11B2-E53D-2F94-A656DA52C80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6C8BE064-19C5-C116-9A7B-2E092203E5F1}"/>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77C6EC6-9958-D7A6-D28B-04EECD50A55A}"/>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E21E87F1-9985-D0C3-B745-450110BA2662}"/>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2458FF80-9B6F-F4BC-7C57-B2FD3FEDCB5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300189492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reaker m mellem grafik - blå">
    <p:bg>
      <p:bgPr>
        <a:solidFill>
          <a:srgbClr val="0F5298"/>
        </a:solidFill>
        <a:effectLst/>
      </p:bgPr>
    </p:bg>
    <p:spTree>
      <p:nvGrpSpPr>
        <p:cNvPr id="1" name=""/>
        <p:cNvGrpSpPr/>
        <p:nvPr/>
      </p:nvGrpSpPr>
      <p:grpSpPr>
        <a:xfrm>
          <a:off x="0" y="0"/>
          <a:ext cx="0" cy="0"/>
          <a:chOff x="0" y="0"/>
          <a:chExt cx="0" cy="0"/>
        </a:xfrm>
      </p:grpSpPr>
      <p:sp>
        <p:nvSpPr>
          <p:cNvPr id="3" name="Grafik 3">
            <a:extLst>
              <a:ext uri="{FF2B5EF4-FFF2-40B4-BE49-F238E27FC236}">
                <a16:creationId xmlns:a16="http://schemas.microsoft.com/office/drawing/2014/main" id="{5CF9F911-E46A-E545-C8CD-54076276EB85}"/>
              </a:ext>
            </a:extLst>
          </p:cNvPr>
          <p:cNvSpPr/>
          <p:nvPr userDrawn="1"/>
        </p:nvSpPr>
        <p:spPr>
          <a:xfrm>
            <a:off x="5697347" y="0"/>
            <a:ext cx="6494653" cy="6858000"/>
          </a:xfrm>
          <a:custGeom>
            <a:avLst/>
            <a:gdLst>
              <a:gd name="connsiteX0" fmla="*/ 2034413 w 6494653"/>
              <a:gd name="connsiteY0" fmla="*/ 0 h 6834378"/>
              <a:gd name="connsiteX1" fmla="*/ 0 w 6494653"/>
              <a:gd name="connsiteY1" fmla="*/ 5334 h 6834378"/>
              <a:gd name="connsiteX2" fmla="*/ 4051681 w 6494653"/>
              <a:gd name="connsiteY2" fmla="*/ 2326767 h 6834378"/>
              <a:gd name="connsiteX3" fmla="*/ 1469009 w 6494653"/>
              <a:gd name="connsiteY3" fmla="*/ 6834378 h 6834378"/>
              <a:gd name="connsiteX4" fmla="*/ 2641727 w 6494653"/>
              <a:gd name="connsiteY4" fmla="*/ 6831331 h 6834378"/>
              <a:gd name="connsiteX5" fmla="*/ 4933315 w 6494653"/>
              <a:gd name="connsiteY5" fmla="*/ 2831846 h 6834378"/>
              <a:gd name="connsiteX6" fmla="*/ 6494653 w 6494653"/>
              <a:gd name="connsiteY6" fmla="*/ 3726434 h 6834378"/>
              <a:gd name="connsiteX7" fmla="*/ 6494653 w 6494653"/>
              <a:gd name="connsiteY7" fmla="*/ 2555494 h 6834378"/>
              <a:gd name="connsiteX8" fmla="*/ 2034413 w 6494653"/>
              <a:gd name="connsiteY8" fmla="*/ 0 h 68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94653" h="6834378">
                <a:moveTo>
                  <a:pt x="2034413" y="0"/>
                </a:moveTo>
                <a:lnTo>
                  <a:pt x="0" y="5334"/>
                </a:lnTo>
                <a:lnTo>
                  <a:pt x="4051681" y="2326767"/>
                </a:lnTo>
                <a:lnTo>
                  <a:pt x="1469009" y="6834378"/>
                </a:lnTo>
                <a:lnTo>
                  <a:pt x="2641727" y="6831331"/>
                </a:lnTo>
                <a:lnTo>
                  <a:pt x="4933315" y="2831846"/>
                </a:lnTo>
                <a:lnTo>
                  <a:pt x="6494653" y="3726434"/>
                </a:lnTo>
                <a:lnTo>
                  <a:pt x="6494653" y="2555494"/>
                </a:lnTo>
                <a:lnTo>
                  <a:pt x="2034413" y="0"/>
                </a:lnTo>
                <a:close/>
              </a:path>
            </a:pathLst>
          </a:custGeom>
          <a:solidFill>
            <a:schemeClr val="accent5"/>
          </a:solidFill>
          <a:ln w="12700" cap="flat">
            <a:noFill/>
            <a:prstDash val="solid"/>
            <a:miter/>
          </a:ln>
        </p:spPr>
        <p:txBody>
          <a:bodyPr rtlCol="0" anchor="ctr"/>
          <a:lstStyle/>
          <a:p>
            <a:endParaRPr lang="da-DK"/>
          </a:p>
        </p:txBody>
      </p:sp>
      <p:sp>
        <p:nvSpPr>
          <p:cNvPr id="18" name="Titel 1">
            <a:extLst>
              <a:ext uri="{FF2B5EF4-FFF2-40B4-BE49-F238E27FC236}">
                <a16:creationId xmlns:a16="http://schemas.microsoft.com/office/drawing/2014/main" id="{3A3CF962-53B9-5D4A-997F-1F198FB96408}"/>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1"/>
                </a:solidFill>
              </a:defRPr>
            </a:lvl1pPr>
          </a:lstStyle>
          <a:p>
            <a:r>
              <a:rPr lang="da-DK" dirty="0"/>
              <a:t>Klik for at redigere titeltypografien i masteren</a:t>
            </a:r>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1"/>
                </a:solidFill>
              </a:defRPr>
            </a:lvl1pPr>
          </a:lstStyle>
          <a:p>
            <a:fld id="{C3A8AC2E-E241-DF43-85B1-67EAB1AB72D8}"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1"/>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1"/>
                </a:solidFill>
              </a:defRPr>
            </a:lvl1pPr>
          </a:lstStyle>
          <a:p>
            <a:fld id="{67E69006-4EAA-9F48-A2A8-3E5B4E2EFF89}" type="slidenum">
              <a:rPr lang="da-DK" smtClean="0"/>
              <a:pPr/>
              <a:t>‹nr.›</a:t>
            </a:fld>
            <a:endParaRPr lang="da-DK"/>
          </a:p>
        </p:txBody>
      </p:sp>
      <p:grpSp>
        <p:nvGrpSpPr>
          <p:cNvPr id="5" name="Gruppe 4">
            <a:extLst>
              <a:ext uri="{FF2B5EF4-FFF2-40B4-BE49-F238E27FC236}">
                <a16:creationId xmlns:a16="http://schemas.microsoft.com/office/drawing/2014/main" id="{4C5F9650-1D51-D9C9-4C4E-8C6EB5FEE7E1}"/>
              </a:ext>
            </a:extLst>
          </p:cNvPr>
          <p:cNvGrpSpPr/>
          <p:nvPr userDrawn="1"/>
        </p:nvGrpSpPr>
        <p:grpSpPr>
          <a:xfrm>
            <a:off x="484540" y="6202096"/>
            <a:ext cx="1329659" cy="289897"/>
            <a:chOff x="484540" y="6202096"/>
            <a:chExt cx="1329659" cy="289897"/>
          </a:xfrm>
        </p:grpSpPr>
        <p:sp>
          <p:nvSpPr>
            <p:cNvPr id="6" name="Kombinationstegning 5">
              <a:extLst>
                <a:ext uri="{FF2B5EF4-FFF2-40B4-BE49-F238E27FC236}">
                  <a16:creationId xmlns:a16="http://schemas.microsoft.com/office/drawing/2014/main" id="{7EAC3685-2058-DD59-64D9-689621A413B8}"/>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932C3157-74F6-7028-1568-F71C346732A2}"/>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5B948BEE-97DD-7A12-9B7D-31F1171DFE1C}"/>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4127F068-5414-0A10-358A-2A60E2901E73}"/>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49EAC757-005F-85A4-F4E1-193AD65A5105}"/>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299B2E93-A1B7-B1E0-8214-9E233062EE6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348CF643-902B-E296-01E9-706D77BBD034}"/>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047353E4-41FA-522F-8E5D-2F18A2A73F86}"/>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53A6D020-1F44-5B24-BCF2-5B608D941AAA}"/>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71B2601B-B789-2DEE-AFBF-949EBFE8267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8FBF5A26-6FA5-83DF-1B2F-622B5DEA2B04}"/>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7FFDF377-C651-C2F5-8318-62D1D62E5D11}"/>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5360CA2-978F-12CB-5D6E-2DE7E1E37E92}"/>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8B763B2E-FA0B-2B4D-19DF-36776C551072}"/>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7F463189-630D-8883-312A-224D33A9278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4CA46E0C-00EC-95C8-BD87-32929EB7DC6C}"/>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DB79DF9C-D3C0-F010-FE55-CF7ED5681424}"/>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Tree>
    <p:extLst>
      <p:ext uri="{BB962C8B-B14F-4D97-AF65-F5344CB8AC3E}">
        <p14:creationId xmlns:p14="http://schemas.microsoft.com/office/powerpoint/2010/main" val="416639122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reaker m stor grafik 01 - blå">
    <p:bg>
      <p:bgPr>
        <a:solidFill>
          <a:srgbClr val="0F5298"/>
        </a:solidFill>
        <a:effectLst/>
      </p:bgPr>
    </p:bg>
    <p:spTree>
      <p:nvGrpSpPr>
        <p:cNvPr id="1" name=""/>
        <p:cNvGrpSpPr/>
        <p:nvPr/>
      </p:nvGrpSpPr>
      <p:grpSpPr>
        <a:xfrm>
          <a:off x="0" y="0"/>
          <a:ext cx="0" cy="0"/>
          <a:chOff x="0" y="0"/>
          <a:chExt cx="0" cy="0"/>
        </a:xfrm>
      </p:grpSpPr>
      <p:sp>
        <p:nvSpPr>
          <p:cNvPr id="3" name="Grafik 2">
            <a:extLst>
              <a:ext uri="{FF2B5EF4-FFF2-40B4-BE49-F238E27FC236}">
                <a16:creationId xmlns:a16="http://schemas.microsoft.com/office/drawing/2014/main" id="{D73519B7-A38E-4EC6-906F-38FE5EDE7651}"/>
              </a:ext>
            </a:extLst>
          </p:cNvPr>
          <p:cNvSpPr/>
          <p:nvPr userDrawn="1"/>
        </p:nvSpPr>
        <p:spPr>
          <a:xfrm flipH="1" flipV="1">
            <a:off x="3195320" y="0"/>
            <a:ext cx="8996680" cy="6864985"/>
          </a:xfrm>
          <a:custGeom>
            <a:avLst/>
            <a:gdLst>
              <a:gd name="connsiteX0" fmla="*/ 0 w 8996680"/>
              <a:gd name="connsiteY0" fmla="*/ 1085215 h 6864985"/>
              <a:gd name="connsiteX1" fmla="*/ 1439418 w 8996680"/>
              <a:gd name="connsiteY1" fmla="*/ 3759581 h 6864985"/>
              <a:gd name="connsiteX2" fmla="*/ 3679698 w 8996680"/>
              <a:gd name="connsiteY2" fmla="*/ 6864985 h 6864985"/>
              <a:gd name="connsiteX3" fmla="*/ 8996680 w 8996680"/>
              <a:gd name="connsiteY3" fmla="*/ 6864985 h 6864985"/>
              <a:gd name="connsiteX4" fmla="*/ 7262114 w 8996680"/>
              <a:gd name="connsiteY4" fmla="*/ 5172329 h 6864985"/>
              <a:gd name="connsiteX5" fmla="*/ 4683887 w 8996680"/>
              <a:gd name="connsiteY5" fmla="*/ 1762252 h 6864985"/>
              <a:gd name="connsiteX6" fmla="*/ 3705733 w 8996680"/>
              <a:gd name="connsiteY6" fmla="*/ 0 h 6864985"/>
              <a:gd name="connsiteX7" fmla="*/ 0 w 8996680"/>
              <a:gd name="connsiteY7" fmla="*/ 0 h 6864985"/>
              <a:gd name="connsiteX8" fmla="*/ 0 w 8996680"/>
              <a:gd name="connsiteY8" fmla="*/ 1085215 h 686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6680" h="6864985">
                <a:moveTo>
                  <a:pt x="0" y="1085215"/>
                </a:moveTo>
                <a:cubicBezTo>
                  <a:pt x="427863" y="2003552"/>
                  <a:pt x="909193" y="2898140"/>
                  <a:pt x="1439418" y="3759581"/>
                </a:cubicBezTo>
                <a:cubicBezTo>
                  <a:pt x="2108327" y="4846066"/>
                  <a:pt x="2859278" y="5886704"/>
                  <a:pt x="3679698" y="6864985"/>
                </a:cubicBezTo>
                <a:lnTo>
                  <a:pt x="8996680" y="6864985"/>
                </a:lnTo>
                <a:cubicBezTo>
                  <a:pt x="8388477" y="6332855"/>
                  <a:pt x="7808595" y="5767070"/>
                  <a:pt x="7262114" y="5172329"/>
                </a:cubicBezTo>
                <a:cubicBezTo>
                  <a:pt x="6298946" y="4123944"/>
                  <a:pt x="5431409" y="2976626"/>
                  <a:pt x="4683887" y="1762252"/>
                </a:cubicBezTo>
                <a:cubicBezTo>
                  <a:pt x="4331970" y="1190625"/>
                  <a:pt x="4005326" y="601980"/>
                  <a:pt x="3705733" y="0"/>
                </a:cubicBezTo>
                <a:lnTo>
                  <a:pt x="0" y="0"/>
                </a:lnTo>
                <a:lnTo>
                  <a:pt x="0" y="1085215"/>
                </a:lnTo>
                <a:close/>
              </a:path>
            </a:pathLst>
          </a:custGeom>
          <a:solidFill>
            <a:schemeClr val="accent5"/>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85962A08-9EB4-4245-A85C-60C7920E01BF}"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4" name="Gruppe 3">
            <a:extLst>
              <a:ext uri="{FF2B5EF4-FFF2-40B4-BE49-F238E27FC236}">
                <a16:creationId xmlns:a16="http://schemas.microsoft.com/office/drawing/2014/main" id="{05C432D2-D42E-42A6-F5C3-AEF887A99691}"/>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07E0B858-53A4-5B6F-5C3D-D6BE124158FA}"/>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6" name="Kombinationstegning 5">
              <a:extLst>
                <a:ext uri="{FF2B5EF4-FFF2-40B4-BE49-F238E27FC236}">
                  <a16:creationId xmlns:a16="http://schemas.microsoft.com/office/drawing/2014/main" id="{9FB4F1E8-9826-27D4-30E9-31A31A359710}"/>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0" name="Kombinationstegning 9">
              <a:extLst>
                <a:ext uri="{FF2B5EF4-FFF2-40B4-BE49-F238E27FC236}">
                  <a16:creationId xmlns:a16="http://schemas.microsoft.com/office/drawing/2014/main" id="{89CF5F59-34DE-96E8-85B8-953F86B31290}"/>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11A0F225-1A2B-BCD3-B890-DD2856008071}"/>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5F270925-3BE2-B12F-8F64-4EE19B827FF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27C8A1C9-6FC0-DA4C-759D-2EFE935957BD}"/>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16E22967-5ECA-874D-0E57-55D6881B4B0B}"/>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ECFD961E-99F2-8CB5-F3D1-F5F24AB611BF}"/>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97C7FC74-632F-170E-F877-EE7D17B4F0DB}"/>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C118B4D1-A87C-EAA2-9EA2-E0FFD36B504E}"/>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808C9A56-0F8D-E1B0-BBF1-43AF42108F07}"/>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E1CF6C36-7DD8-4910-FA0D-2CBB37FBFA78}"/>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8208D15C-1F71-7ED4-BB23-B56A59B5587A}"/>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BA760E57-7DC1-2D40-128D-D90FE48703B8}"/>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56504208-F0C2-7898-469F-E6AA80B2EFD4}"/>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AA2D25FE-5FCB-8711-6334-FA5E1A338E3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0E3B526C-49E6-BB5F-AD05-CAE9B7A86748}"/>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28" name="Titel 1">
            <a:extLst>
              <a:ext uri="{FF2B5EF4-FFF2-40B4-BE49-F238E27FC236}">
                <a16:creationId xmlns:a16="http://schemas.microsoft.com/office/drawing/2014/main" id="{4D1AD76D-EBB5-5071-5028-78D5C70636C9}"/>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356594187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reaker m stor grafik 02 - blå">
    <p:bg>
      <p:bgPr>
        <a:solidFill>
          <a:srgbClr val="0F5298"/>
        </a:solidFill>
        <a:effectLst/>
      </p:bgPr>
    </p:bg>
    <p:spTree>
      <p:nvGrpSpPr>
        <p:cNvPr id="1" name=""/>
        <p:cNvGrpSpPr/>
        <p:nvPr/>
      </p:nvGrpSpPr>
      <p:grpSpPr>
        <a:xfrm>
          <a:off x="0" y="0"/>
          <a:ext cx="0" cy="0"/>
          <a:chOff x="0" y="0"/>
          <a:chExt cx="0" cy="0"/>
        </a:xfrm>
      </p:grpSpPr>
      <p:sp>
        <p:nvSpPr>
          <p:cNvPr id="4" name="Grafik 3">
            <a:extLst>
              <a:ext uri="{FF2B5EF4-FFF2-40B4-BE49-F238E27FC236}">
                <a16:creationId xmlns:a16="http://schemas.microsoft.com/office/drawing/2014/main" id="{3D7FEC2A-8B1F-5999-620D-13F3C02AED80}"/>
              </a:ext>
            </a:extLst>
          </p:cNvPr>
          <p:cNvSpPr/>
          <p:nvPr userDrawn="1"/>
        </p:nvSpPr>
        <p:spPr>
          <a:xfrm>
            <a:off x="0" y="0"/>
            <a:ext cx="12009500" cy="6864858"/>
          </a:xfrm>
          <a:custGeom>
            <a:avLst/>
            <a:gdLst>
              <a:gd name="connsiteX0" fmla="*/ 7993507 w 12009500"/>
              <a:gd name="connsiteY0" fmla="*/ 0 h 6864858"/>
              <a:gd name="connsiteX1" fmla="*/ 7343394 w 12009500"/>
              <a:gd name="connsiteY1" fmla="*/ 1950974 h 6864858"/>
              <a:gd name="connsiteX2" fmla="*/ 1488694 w 12009500"/>
              <a:gd name="connsiteY2" fmla="*/ 0 h 6864858"/>
              <a:gd name="connsiteX3" fmla="*/ 0 w 12009500"/>
              <a:gd name="connsiteY3" fmla="*/ 0 h 6864858"/>
              <a:gd name="connsiteX4" fmla="*/ 0 w 12009500"/>
              <a:gd name="connsiteY4" fmla="*/ 3519932 h 6864858"/>
              <a:gd name="connsiteX5" fmla="*/ 6138799 w 12009500"/>
              <a:gd name="connsiteY5" fmla="*/ 5565521 h 6864858"/>
              <a:gd name="connsiteX6" fmla="*/ 5705856 w 12009500"/>
              <a:gd name="connsiteY6" fmla="*/ 6864858 h 6864858"/>
              <a:gd name="connsiteX7" fmla="*/ 9721850 w 12009500"/>
              <a:gd name="connsiteY7" fmla="*/ 6864858 h 6864858"/>
              <a:gd name="connsiteX8" fmla="*/ 12009501 w 12009500"/>
              <a:gd name="connsiteY8" fmla="*/ 0 h 6864858"/>
              <a:gd name="connsiteX9" fmla="*/ 7993507 w 12009500"/>
              <a:gd name="connsiteY9" fmla="*/ 0 h 686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9500" h="6864858">
                <a:moveTo>
                  <a:pt x="7993507" y="0"/>
                </a:moveTo>
                <a:lnTo>
                  <a:pt x="7343394" y="1950974"/>
                </a:lnTo>
                <a:lnTo>
                  <a:pt x="1488694" y="0"/>
                </a:lnTo>
                <a:lnTo>
                  <a:pt x="0" y="0"/>
                </a:lnTo>
                <a:lnTo>
                  <a:pt x="0" y="3519932"/>
                </a:lnTo>
                <a:lnTo>
                  <a:pt x="6138799" y="5565521"/>
                </a:lnTo>
                <a:lnTo>
                  <a:pt x="5705856" y="6864858"/>
                </a:lnTo>
                <a:lnTo>
                  <a:pt x="9721850" y="6864858"/>
                </a:lnTo>
                <a:lnTo>
                  <a:pt x="12009501" y="0"/>
                </a:lnTo>
                <a:lnTo>
                  <a:pt x="7993507" y="0"/>
                </a:lnTo>
                <a:close/>
              </a:path>
            </a:pathLst>
          </a:custGeom>
          <a:solidFill>
            <a:schemeClr val="accent5"/>
          </a:solidFill>
          <a:ln w="12700" cap="flat">
            <a:noFill/>
            <a:prstDash val="solid"/>
            <a:miter/>
          </a:ln>
        </p:spPr>
        <p:txBody>
          <a:bodyPr rtlCol="0" anchor="ctr"/>
          <a:lstStyle/>
          <a:p>
            <a:endParaRPr lang="da-DK"/>
          </a:p>
        </p:txBody>
      </p:sp>
      <p:sp>
        <p:nvSpPr>
          <p:cNvPr id="2" name="Pladsholder til dato 1">
            <a:extLst>
              <a:ext uri="{FF2B5EF4-FFF2-40B4-BE49-F238E27FC236}">
                <a16:creationId xmlns:a16="http://schemas.microsoft.com/office/drawing/2014/main" id="{03BBB180-BC17-1020-DD41-ABC7C956718D}"/>
              </a:ext>
            </a:extLst>
          </p:cNvPr>
          <p:cNvSpPr>
            <a:spLocks noGrp="1"/>
          </p:cNvSpPr>
          <p:nvPr>
            <p:ph type="dt" sz="half" idx="20"/>
          </p:nvPr>
        </p:nvSpPr>
        <p:spPr/>
        <p:txBody>
          <a:bodyPr/>
          <a:lstStyle>
            <a:lvl1pPr>
              <a:defRPr>
                <a:solidFill>
                  <a:schemeClr val="bg2"/>
                </a:solidFill>
              </a:defRPr>
            </a:lvl1pPr>
          </a:lstStyle>
          <a:p>
            <a:fld id="{D9B918F4-0CFB-0C48-A3E0-D83557FEC874}" type="datetime1">
              <a:rPr lang="da-DK" smtClean="0"/>
              <a:t>07-05-2024</a:t>
            </a:fld>
            <a:endParaRPr lang="da-DK" dirty="0"/>
          </a:p>
        </p:txBody>
      </p:sp>
      <p:sp>
        <p:nvSpPr>
          <p:cNvPr id="7" name="Pladsholder til sidefod 6">
            <a:extLst>
              <a:ext uri="{FF2B5EF4-FFF2-40B4-BE49-F238E27FC236}">
                <a16:creationId xmlns:a16="http://schemas.microsoft.com/office/drawing/2014/main" id="{2FC06341-0C73-F6C0-0AB8-626CE6E84A64}"/>
              </a:ext>
            </a:extLst>
          </p:cNvPr>
          <p:cNvSpPr>
            <a:spLocks noGrp="1"/>
          </p:cNvSpPr>
          <p:nvPr>
            <p:ph type="ftr" sz="quarter" idx="21"/>
          </p:nvPr>
        </p:nvSpPr>
        <p:spPr/>
        <p:txBody>
          <a:bodyPr/>
          <a:lstStyle>
            <a:lvl1pPr>
              <a:defRPr>
                <a:solidFill>
                  <a:schemeClr val="bg2"/>
                </a:solidFill>
              </a:defRPr>
            </a:lvl1pPr>
          </a:lstStyle>
          <a:p>
            <a:r>
              <a:rPr lang="da-DK"/>
              <a:t>Dette er sidefods tekst</a:t>
            </a:r>
            <a:endParaRPr lang="da-DK" dirty="0"/>
          </a:p>
        </p:txBody>
      </p:sp>
      <p:sp>
        <p:nvSpPr>
          <p:cNvPr id="8" name="Pladsholder til slidenummer 7">
            <a:extLst>
              <a:ext uri="{FF2B5EF4-FFF2-40B4-BE49-F238E27FC236}">
                <a16:creationId xmlns:a16="http://schemas.microsoft.com/office/drawing/2014/main" id="{8FD8F064-4E1E-E6E7-CE64-AD7468EF8C05}"/>
              </a:ext>
            </a:extLst>
          </p:cNvPr>
          <p:cNvSpPr>
            <a:spLocks noGrp="1"/>
          </p:cNvSpPr>
          <p:nvPr>
            <p:ph type="sldNum" sz="quarter" idx="22"/>
          </p:nvPr>
        </p:nvSpPr>
        <p:spPr/>
        <p:txBody>
          <a:bodyPr/>
          <a:lstStyle>
            <a:lvl1pPr>
              <a:defRPr>
                <a:solidFill>
                  <a:schemeClr val="bg2"/>
                </a:solidFill>
              </a:defRPr>
            </a:lvl1pPr>
          </a:lstStyle>
          <a:p>
            <a:fld id="{67E69006-4EAA-9F48-A2A8-3E5B4E2EFF89}" type="slidenum">
              <a:rPr lang="da-DK" smtClean="0"/>
              <a:pPr/>
              <a:t>‹nr.›</a:t>
            </a:fld>
            <a:endParaRPr lang="da-DK"/>
          </a:p>
        </p:txBody>
      </p:sp>
      <p:grpSp>
        <p:nvGrpSpPr>
          <p:cNvPr id="6" name="Gruppe 5">
            <a:extLst>
              <a:ext uri="{FF2B5EF4-FFF2-40B4-BE49-F238E27FC236}">
                <a16:creationId xmlns:a16="http://schemas.microsoft.com/office/drawing/2014/main" id="{E01144C6-B69C-9CA9-65B0-201CF81A98E1}"/>
              </a:ext>
            </a:extLst>
          </p:cNvPr>
          <p:cNvGrpSpPr/>
          <p:nvPr userDrawn="1"/>
        </p:nvGrpSpPr>
        <p:grpSpPr>
          <a:xfrm>
            <a:off x="484540" y="6202096"/>
            <a:ext cx="1329659" cy="289897"/>
            <a:chOff x="484540" y="6202096"/>
            <a:chExt cx="1329659" cy="289897"/>
          </a:xfrm>
        </p:grpSpPr>
        <p:sp>
          <p:nvSpPr>
            <p:cNvPr id="10" name="Kombinationstegning 9">
              <a:extLst>
                <a:ext uri="{FF2B5EF4-FFF2-40B4-BE49-F238E27FC236}">
                  <a16:creationId xmlns:a16="http://schemas.microsoft.com/office/drawing/2014/main" id="{A98953F7-FC44-23A4-D63B-C951D5D9A9D1}"/>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bg1"/>
            </a:solidFill>
            <a:ln w="2036" cap="flat">
              <a:noFill/>
              <a:prstDash val="solid"/>
              <a:miter/>
            </a:ln>
          </p:spPr>
          <p:txBody>
            <a:bodyPr rtlCol="0" anchor="ctr"/>
            <a:lstStyle/>
            <a:p>
              <a:endParaRPr lang="da-DK"/>
            </a:p>
          </p:txBody>
        </p:sp>
        <p:sp>
          <p:nvSpPr>
            <p:cNvPr id="11" name="Kombinationstegning 10">
              <a:extLst>
                <a:ext uri="{FF2B5EF4-FFF2-40B4-BE49-F238E27FC236}">
                  <a16:creationId xmlns:a16="http://schemas.microsoft.com/office/drawing/2014/main" id="{30F63AEE-6A53-3111-4DE9-406044FEF99E}"/>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bg1"/>
            </a:solidFill>
            <a:ln w="2036" cap="flat">
              <a:noFill/>
              <a:prstDash val="solid"/>
              <a:miter/>
            </a:ln>
          </p:spPr>
          <p:txBody>
            <a:bodyPr rtlCol="0" anchor="ctr"/>
            <a:lstStyle/>
            <a:p>
              <a:endParaRPr lang="da-DK"/>
            </a:p>
          </p:txBody>
        </p:sp>
        <p:sp>
          <p:nvSpPr>
            <p:cNvPr id="12" name="Kombinationstegning 11">
              <a:extLst>
                <a:ext uri="{FF2B5EF4-FFF2-40B4-BE49-F238E27FC236}">
                  <a16:creationId xmlns:a16="http://schemas.microsoft.com/office/drawing/2014/main" id="{322F306E-582A-21E7-70E4-F8C87232C4A9}"/>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3" name="Kombinationstegning 12">
              <a:extLst>
                <a:ext uri="{FF2B5EF4-FFF2-40B4-BE49-F238E27FC236}">
                  <a16:creationId xmlns:a16="http://schemas.microsoft.com/office/drawing/2014/main" id="{39BCAD0F-542E-8E87-ECB3-0CC5F89AA0D5}"/>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bg1"/>
            </a:solidFill>
            <a:ln w="2036" cap="flat">
              <a:noFill/>
              <a:prstDash val="solid"/>
              <a:miter/>
            </a:ln>
          </p:spPr>
          <p:txBody>
            <a:bodyPr rtlCol="0" anchor="ctr"/>
            <a:lstStyle/>
            <a:p>
              <a:endParaRPr lang="da-DK"/>
            </a:p>
          </p:txBody>
        </p:sp>
        <p:sp>
          <p:nvSpPr>
            <p:cNvPr id="14" name="Kombinationstegning 13">
              <a:extLst>
                <a:ext uri="{FF2B5EF4-FFF2-40B4-BE49-F238E27FC236}">
                  <a16:creationId xmlns:a16="http://schemas.microsoft.com/office/drawing/2014/main" id="{F76C7756-A7CB-97CC-EBB0-76EAE986C1D3}"/>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bg1"/>
            </a:solidFill>
            <a:ln w="2036" cap="flat">
              <a:noFill/>
              <a:prstDash val="solid"/>
              <a:miter/>
            </a:ln>
          </p:spPr>
          <p:txBody>
            <a:bodyPr rtlCol="0" anchor="ctr"/>
            <a:lstStyle/>
            <a:p>
              <a:endParaRPr lang="da-DK"/>
            </a:p>
          </p:txBody>
        </p:sp>
        <p:sp>
          <p:nvSpPr>
            <p:cNvPr id="15" name="Kombinationstegning 14">
              <a:extLst>
                <a:ext uri="{FF2B5EF4-FFF2-40B4-BE49-F238E27FC236}">
                  <a16:creationId xmlns:a16="http://schemas.microsoft.com/office/drawing/2014/main" id="{17020CD4-FAF8-B20C-0020-9932C7426C8C}"/>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bg1"/>
            </a:solidFill>
            <a:ln w="2036" cap="flat">
              <a:noFill/>
              <a:prstDash val="solid"/>
              <a:miter/>
            </a:ln>
          </p:spPr>
          <p:txBody>
            <a:bodyPr rtlCol="0" anchor="ctr"/>
            <a:lstStyle/>
            <a:p>
              <a:endParaRPr lang="da-DK"/>
            </a:p>
          </p:txBody>
        </p:sp>
        <p:sp>
          <p:nvSpPr>
            <p:cNvPr id="16" name="Kombinationstegning 15">
              <a:extLst>
                <a:ext uri="{FF2B5EF4-FFF2-40B4-BE49-F238E27FC236}">
                  <a16:creationId xmlns:a16="http://schemas.microsoft.com/office/drawing/2014/main" id="{A6AB99A9-523F-F810-F1A8-C7ADE4784B9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bg1"/>
            </a:solidFill>
            <a:ln w="2036" cap="flat">
              <a:noFill/>
              <a:prstDash val="solid"/>
              <a:miter/>
            </a:ln>
          </p:spPr>
          <p:txBody>
            <a:bodyPr rtlCol="0" anchor="ctr"/>
            <a:lstStyle/>
            <a:p>
              <a:endParaRPr lang="da-DK"/>
            </a:p>
          </p:txBody>
        </p:sp>
        <p:sp>
          <p:nvSpPr>
            <p:cNvPr id="17" name="Kombinationstegning 16">
              <a:extLst>
                <a:ext uri="{FF2B5EF4-FFF2-40B4-BE49-F238E27FC236}">
                  <a16:creationId xmlns:a16="http://schemas.microsoft.com/office/drawing/2014/main" id="{68152F5C-BEC6-D4A0-4859-BF556C434633}"/>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bg1"/>
            </a:solidFill>
            <a:ln w="2036" cap="flat">
              <a:noFill/>
              <a:prstDash val="solid"/>
              <a:miter/>
            </a:ln>
          </p:spPr>
          <p:txBody>
            <a:bodyPr rtlCol="0" anchor="ctr"/>
            <a:lstStyle/>
            <a:p>
              <a:endParaRPr lang="da-DK"/>
            </a:p>
          </p:txBody>
        </p:sp>
        <p:sp>
          <p:nvSpPr>
            <p:cNvPr id="19" name="Kombinationstegning 18">
              <a:extLst>
                <a:ext uri="{FF2B5EF4-FFF2-40B4-BE49-F238E27FC236}">
                  <a16:creationId xmlns:a16="http://schemas.microsoft.com/office/drawing/2014/main" id="{3C053A5B-0AE8-83C8-1BF2-E7C8EBEE09D5}"/>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bg1"/>
            </a:solidFill>
            <a:ln w="2036" cap="flat">
              <a:noFill/>
              <a:prstDash val="solid"/>
              <a:miter/>
            </a:ln>
          </p:spPr>
          <p:txBody>
            <a:bodyPr rtlCol="0" anchor="ctr"/>
            <a:lstStyle/>
            <a:p>
              <a:endParaRPr lang="da-DK"/>
            </a:p>
          </p:txBody>
        </p:sp>
        <p:sp>
          <p:nvSpPr>
            <p:cNvPr id="20" name="Kombinationstegning 19">
              <a:extLst>
                <a:ext uri="{FF2B5EF4-FFF2-40B4-BE49-F238E27FC236}">
                  <a16:creationId xmlns:a16="http://schemas.microsoft.com/office/drawing/2014/main" id="{41FA8BBF-EF05-867F-CCFA-A78EF94E3B33}"/>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bg1"/>
            </a:solidFill>
            <a:ln w="2036" cap="flat">
              <a:noFill/>
              <a:prstDash val="solid"/>
              <a:miter/>
            </a:ln>
          </p:spPr>
          <p:txBody>
            <a:bodyPr rtlCol="0" anchor="ctr"/>
            <a:lstStyle/>
            <a:p>
              <a:endParaRPr lang="da-DK"/>
            </a:p>
          </p:txBody>
        </p:sp>
        <p:sp>
          <p:nvSpPr>
            <p:cNvPr id="21" name="Kombinationstegning 20">
              <a:extLst>
                <a:ext uri="{FF2B5EF4-FFF2-40B4-BE49-F238E27FC236}">
                  <a16:creationId xmlns:a16="http://schemas.microsoft.com/office/drawing/2014/main" id="{C0E8C92B-E8DC-09D5-0902-99F1D9D890C0}"/>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bg1"/>
            </a:solidFill>
            <a:ln w="2036" cap="flat">
              <a:noFill/>
              <a:prstDash val="solid"/>
              <a:miter/>
            </a:ln>
          </p:spPr>
          <p:txBody>
            <a:bodyPr rtlCol="0" anchor="ctr"/>
            <a:lstStyle/>
            <a:p>
              <a:endParaRPr lang="da-DK"/>
            </a:p>
          </p:txBody>
        </p:sp>
        <p:sp>
          <p:nvSpPr>
            <p:cNvPr id="22" name="Kombinationstegning 21">
              <a:extLst>
                <a:ext uri="{FF2B5EF4-FFF2-40B4-BE49-F238E27FC236}">
                  <a16:creationId xmlns:a16="http://schemas.microsoft.com/office/drawing/2014/main" id="{9A5A670A-8046-4C5E-04E2-BA96F979A11F}"/>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bg1"/>
            </a:solidFill>
            <a:ln w="2036" cap="flat">
              <a:noFill/>
              <a:prstDash val="solid"/>
              <a:miter/>
            </a:ln>
          </p:spPr>
          <p:txBody>
            <a:bodyPr rtlCol="0" anchor="ctr"/>
            <a:lstStyle/>
            <a:p>
              <a:endParaRPr lang="da-DK"/>
            </a:p>
          </p:txBody>
        </p:sp>
        <p:sp>
          <p:nvSpPr>
            <p:cNvPr id="23" name="Kombinationstegning 22">
              <a:extLst>
                <a:ext uri="{FF2B5EF4-FFF2-40B4-BE49-F238E27FC236}">
                  <a16:creationId xmlns:a16="http://schemas.microsoft.com/office/drawing/2014/main" id="{705CCEDB-7583-3A30-C3A3-192EE673487C}"/>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bg1"/>
            </a:solidFill>
            <a:ln w="2036" cap="flat">
              <a:noFill/>
              <a:prstDash val="solid"/>
              <a:miter/>
            </a:ln>
          </p:spPr>
          <p:txBody>
            <a:bodyPr rtlCol="0" anchor="ctr"/>
            <a:lstStyle/>
            <a:p>
              <a:endParaRPr lang="da-DK"/>
            </a:p>
          </p:txBody>
        </p:sp>
        <p:sp>
          <p:nvSpPr>
            <p:cNvPr id="24" name="Kombinationstegning 23">
              <a:extLst>
                <a:ext uri="{FF2B5EF4-FFF2-40B4-BE49-F238E27FC236}">
                  <a16:creationId xmlns:a16="http://schemas.microsoft.com/office/drawing/2014/main" id="{BF5F3908-A2D9-DE51-95A9-E373D8C88BEE}"/>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p>
          </p:txBody>
        </p:sp>
        <p:sp>
          <p:nvSpPr>
            <p:cNvPr id="25" name="Kombinationstegning 24">
              <a:extLst>
                <a:ext uri="{FF2B5EF4-FFF2-40B4-BE49-F238E27FC236}">
                  <a16:creationId xmlns:a16="http://schemas.microsoft.com/office/drawing/2014/main" id="{31CD0A59-5BFA-D61F-95CB-8F7E16600DC1}"/>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p>
          </p:txBody>
        </p:sp>
        <p:sp>
          <p:nvSpPr>
            <p:cNvPr id="26" name="Kombinationstegning 25">
              <a:extLst>
                <a:ext uri="{FF2B5EF4-FFF2-40B4-BE49-F238E27FC236}">
                  <a16:creationId xmlns:a16="http://schemas.microsoft.com/office/drawing/2014/main" id="{6CC70BB9-8057-48EA-5769-A68FDC69E0DD}"/>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p>
          </p:txBody>
        </p:sp>
        <p:sp>
          <p:nvSpPr>
            <p:cNvPr id="27" name="Kombinationstegning 26">
              <a:extLst>
                <a:ext uri="{FF2B5EF4-FFF2-40B4-BE49-F238E27FC236}">
                  <a16:creationId xmlns:a16="http://schemas.microsoft.com/office/drawing/2014/main" id="{67DC687F-AA13-309C-097F-11943DF694D7}"/>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p>
          </p:txBody>
        </p:sp>
      </p:grpSp>
      <p:sp>
        <p:nvSpPr>
          <p:cNvPr id="30" name="Titel 1">
            <a:extLst>
              <a:ext uri="{FF2B5EF4-FFF2-40B4-BE49-F238E27FC236}">
                <a16:creationId xmlns:a16="http://schemas.microsoft.com/office/drawing/2014/main" id="{F59E2885-C484-E827-5D29-590A6D9885F4}"/>
              </a:ext>
            </a:extLst>
          </p:cNvPr>
          <p:cNvSpPr>
            <a:spLocks noGrp="1"/>
          </p:cNvSpPr>
          <p:nvPr>
            <p:ph type="title"/>
          </p:nvPr>
        </p:nvSpPr>
        <p:spPr>
          <a:xfrm>
            <a:off x="479423" y="1071563"/>
            <a:ext cx="11233152" cy="4300537"/>
          </a:xfrm>
        </p:spPr>
        <p:txBody>
          <a:bodyPr anchor="ctr"/>
          <a:lstStyle>
            <a:lvl1pPr>
              <a:lnSpc>
                <a:spcPct val="80000"/>
              </a:lnSpc>
              <a:defRPr sz="8800" b="1" i="1">
                <a:solidFill>
                  <a:schemeClr val="bg2"/>
                </a:solidFill>
              </a:defRPr>
            </a:lvl1pPr>
          </a:lstStyle>
          <a:p>
            <a:r>
              <a:rPr lang="da-DK" dirty="0"/>
              <a:t>Klik for at redigere titeltypografien i masteren</a:t>
            </a:r>
          </a:p>
        </p:txBody>
      </p:sp>
    </p:spTree>
    <p:extLst>
      <p:ext uri="{BB962C8B-B14F-4D97-AF65-F5344CB8AC3E}">
        <p14:creationId xmlns:p14="http://schemas.microsoft.com/office/powerpoint/2010/main" val="395848180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reaker m billede og &quot;Sammen for holdet&quot; grafik - blå">
    <p:bg>
      <p:bgPr>
        <a:solidFill>
          <a:srgbClr val="0F5298"/>
        </a:solidFill>
        <a:effectLst/>
      </p:bgPr>
    </p:bg>
    <p:spTree>
      <p:nvGrpSpPr>
        <p:cNvPr id="1" name=""/>
        <p:cNvGrpSpPr/>
        <p:nvPr/>
      </p:nvGrpSpPr>
      <p:grpSpPr>
        <a:xfrm>
          <a:off x="0" y="0"/>
          <a:ext cx="0" cy="0"/>
          <a:chOff x="0" y="0"/>
          <a:chExt cx="0" cy="0"/>
        </a:xfrm>
      </p:grpSpPr>
      <p:sp>
        <p:nvSpPr>
          <p:cNvPr id="4" name="Pladsholder til billede 10">
            <a:extLst>
              <a:ext uri="{FF2B5EF4-FFF2-40B4-BE49-F238E27FC236}">
                <a16:creationId xmlns:a16="http://schemas.microsoft.com/office/drawing/2014/main" id="{A562E33A-2D43-BECA-96DC-0A0565ABE617}"/>
              </a:ext>
            </a:extLst>
          </p:cNvPr>
          <p:cNvSpPr>
            <a:spLocks noGrp="1"/>
          </p:cNvSpPr>
          <p:nvPr>
            <p:ph type="pic" sz="quarter" idx="15"/>
          </p:nvPr>
        </p:nvSpPr>
        <p:spPr>
          <a:xfrm>
            <a:off x="0" y="441325"/>
            <a:ext cx="5472113" cy="6416675"/>
          </a:xfrm>
          <a:solidFill>
            <a:schemeClr val="accent4"/>
          </a:solidFill>
        </p:spPr>
        <p:txBody>
          <a:bodyPr anchor="ctr">
            <a:normAutofit/>
          </a:bodyPr>
          <a:lstStyle>
            <a:lvl1pPr marL="0" indent="0" algn="ctr">
              <a:buNone/>
              <a:defRPr sz="1000">
                <a:solidFill>
                  <a:schemeClr val="bg1"/>
                </a:solidFill>
              </a:defRPr>
            </a:lvl1pPr>
          </a:lstStyle>
          <a:p>
            <a:endParaRPr lang="da-DK" noProof="0" dirty="0"/>
          </a:p>
        </p:txBody>
      </p:sp>
      <p:sp>
        <p:nvSpPr>
          <p:cNvPr id="6" name="Pladsholder til tekst 5">
            <a:extLst>
              <a:ext uri="{FF2B5EF4-FFF2-40B4-BE49-F238E27FC236}">
                <a16:creationId xmlns:a16="http://schemas.microsoft.com/office/drawing/2014/main" id="{93E3B964-F23C-F63B-E505-70E28C7C4CF2}"/>
              </a:ext>
            </a:extLst>
          </p:cNvPr>
          <p:cNvSpPr>
            <a:spLocks noGrp="1"/>
          </p:cNvSpPr>
          <p:nvPr>
            <p:ph type="body" sz="quarter" idx="16" hasCustomPrompt="1"/>
          </p:nvPr>
        </p:nvSpPr>
        <p:spPr>
          <a:xfrm>
            <a:off x="3411070" y="0"/>
            <a:ext cx="8780930" cy="6858000"/>
          </a:xfrm>
          <a:blipFill>
            <a:blip r:embed="rId2">
              <a:extLst>
                <a:ext uri="{96DAC541-7B7A-43D3-8B79-37D633B846F1}">
                  <asvg:svgBlip xmlns:asvg="http://schemas.microsoft.com/office/drawing/2016/SVG/main" r:embed="rId3"/>
                </a:ext>
              </a:extLst>
            </a:blip>
            <a:stretch>
              <a:fillRect l="-8629" t="-1568" r="-5216" b="-1471"/>
            </a:stretch>
          </a:blipFill>
        </p:spPr>
        <p:txBody>
          <a:bodyPr>
            <a:normAutofit/>
          </a:bodyPr>
          <a:lstStyle>
            <a:lvl1pPr marL="0" indent="0">
              <a:buNone/>
              <a:defRPr sz="100">
                <a:solidFill>
                  <a:schemeClr val="accent2"/>
                </a:solidFill>
              </a:defRPr>
            </a:lvl1pPr>
          </a:lstStyle>
          <a:p>
            <a:pPr lvl="0"/>
            <a:r>
              <a:rPr lang="da-DK" dirty="0"/>
              <a:t>,</a:t>
            </a:r>
          </a:p>
        </p:txBody>
      </p:sp>
      <p:sp>
        <p:nvSpPr>
          <p:cNvPr id="3" name="Titel 1">
            <a:extLst>
              <a:ext uri="{FF2B5EF4-FFF2-40B4-BE49-F238E27FC236}">
                <a16:creationId xmlns:a16="http://schemas.microsoft.com/office/drawing/2014/main" id="{37E319CC-C295-5533-72AB-6041C9EEBC25}"/>
              </a:ext>
            </a:extLst>
          </p:cNvPr>
          <p:cNvSpPr>
            <a:spLocks noGrp="1"/>
          </p:cNvSpPr>
          <p:nvPr>
            <p:ph type="title"/>
          </p:nvPr>
        </p:nvSpPr>
        <p:spPr>
          <a:xfrm>
            <a:off x="479424" y="2319618"/>
            <a:ext cx="7857752" cy="2218764"/>
          </a:xfrm>
        </p:spPr>
        <p:txBody>
          <a:bodyPr anchor="ctr"/>
          <a:lstStyle>
            <a:lvl1pPr>
              <a:defRPr sz="4800">
                <a:solidFill>
                  <a:schemeClr val="bg1"/>
                </a:solidFill>
              </a:defRPr>
            </a:lvl1pPr>
          </a:lstStyle>
          <a:p>
            <a:r>
              <a:rPr lang="da-DK" dirty="0"/>
              <a:t>Klik for at redigere titeltypografien i masteren</a:t>
            </a:r>
          </a:p>
        </p:txBody>
      </p:sp>
      <p:sp>
        <p:nvSpPr>
          <p:cNvPr id="8" name="Pladsholder til tekst 15">
            <a:extLst>
              <a:ext uri="{FF2B5EF4-FFF2-40B4-BE49-F238E27FC236}">
                <a16:creationId xmlns:a16="http://schemas.microsoft.com/office/drawing/2014/main" id="{51C167E1-93EC-E4C5-D5A7-6A2CC026F563}"/>
              </a:ext>
            </a:extLst>
          </p:cNvPr>
          <p:cNvSpPr>
            <a:spLocks noGrp="1"/>
          </p:cNvSpPr>
          <p:nvPr>
            <p:ph type="body" sz="quarter" idx="13" hasCustomPrompt="1"/>
          </p:nvPr>
        </p:nvSpPr>
        <p:spPr>
          <a:xfrm>
            <a:off x="476250" y="6193394"/>
            <a:ext cx="1346199" cy="305832"/>
          </a:xfrm>
          <a:blipFill>
            <a:blip r:embed="rId4">
              <a:extLst>
                <a:ext uri="{96DAC541-7B7A-43D3-8B79-37D633B846F1}">
                  <asvg:svgBlip xmlns:asvg="http://schemas.microsoft.com/office/drawing/2016/SVG/main" r:embed="rId5"/>
                </a:ext>
              </a:extLst>
            </a:blip>
            <a:srcRect/>
            <a:stretch>
              <a:fillRect l="159" r="176"/>
            </a:stretch>
          </a:blipFill>
        </p:spPr>
        <p:txBody>
          <a:bodyPr>
            <a:normAutofit/>
          </a:bodyPr>
          <a:lstStyle>
            <a:lvl1pPr marL="0" indent="0">
              <a:buNone/>
              <a:defRPr sz="100">
                <a:solidFill>
                  <a:schemeClr val="bg2"/>
                </a:solidFill>
              </a:defRPr>
            </a:lvl1pPr>
          </a:lstStyle>
          <a:p>
            <a:pPr lvl="0"/>
            <a:r>
              <a:rPr lang="da-DK" dirty="0"/>
              <a:t>,</a:t>
            </a:r>
          </a:p>
        </p:txBody>
      </p:sp>
    </p:spTree>
    <p:extLst>
      <p:ext uri="{BB962C8B-B14F-4D97-AF65-F5344CB8AC3E}">
        <p14:creationId xmlns:p14="http://schemas.microsoft.com/office/powerpoint/2010/main" val="146212849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Kontakt - normal grafik - blå">
    <p:bg>
      <p:bgPr>
        <a:solidFill>
          <a:srgbClr val="E8F4FD"/>
        </a:solidFill>
        <a:effectLst/>
      </p:bgPr>
    </p:bg>
    <p:spTree>
      <p:nvGrpSpPr>
        <p:cNvPr id="1" name=""/>
        <p:cNvGrpSpPr/>
        <p:nvPr/>
      </p:nvGrpSpPr>
      <p:grpSpPr>
        <a:xfrm>
          <a:off x="0" y="0"/>
          <a:ext cx="0" cy="0"/>
          <a:chOff x="0" y="0"/>
          <a:chExt cx="0" cy="0"/>
        </a:xfrm>
      </p:grpSpPr>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6" name="Gruppe 5">
            <a:extLst>
              <a:ext uri="{FF2B5EF4-FFF2-40B4-BE49-F238E27FC236}">
                <a16:creationId xmlns:a16="http://schemas.microsoft.com/office/drawing/2014/main" id="{38D7A575-BDFF-E355-3BF1-386096536E4F}"/>
              </a:ext>
            </a:extLst>
          </p:cNvPr>
          <p:cNvGrpSpPr/>
          <p:nvPr userDrawn="1"/>
        </p:nvGrpSpPr>
        <p:grpSpPr>
          <a:xfrm>
            <a:off x="484540" y="6202096"/>
            <a:ext cx="1329659" cy="289897"/>
            <a:chOff x="484540" y="6202096"/>
            <a:chExt cx="1329659" cy="289897"/>
          </a:xfrm>
        </p:grpSpPr>
        <p:sp>
          <p:nvSpPr>
            <p:cNvPr id="24" name="Kombinationstegning 23">
              <a:extLst>
                <a:ext uri="{FF2B5EF4-FFF2-40B4-BE49-F238E27FC236}">
                  <a16:creationId xmlns:a16="http://schemas.microsoft.com/office/drawing/2014/main" id="{6C84B4F2-8765-7F9D-E8F6-C942AB6E32BB}"/>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5" name="Kombinationstegning 24">
              <a:extLst>
                <a:ext uri="{FF2B5EF4-FFF2-40B4-BE49-F238E27FC236}">
                  <a16:creationId xmlns:a16="http://schemas.microsoft.com/office/drawing/2014/main" id="{F36C2E53-07FC-3A2B-BFE8-8E0992B17AB9}"/>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BA05017A-2BE9-224D-7CAF-AF4707CE0622}"/>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88047A2D-E639-635B-39BD-3E1073210A1C}"/>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B09438B6-9DF8-45B2-234E-268F76A92D02}"/>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956AB7EC-108C-CDAC-68F5-34A7C56200C8}"/>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0F04AD15-B00F-6811-4007-93A815645305}"/>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9C71D79B-50EA-B5FF-3CEB-735706E96BCC}"/>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C764F158-B826-0DE8-E07D-36169D9CD59E}"/>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6A4A3DD7-FC6B-C10C-75E4-31254426A141}"/>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53E4A515-37EC-6710-4B3F-9E40BB13A8DA}"/>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144B948D-55CB-4A89-009F-5585E77B148A}"/>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1EFE2F04-0788-E260-9BD7-87314E0FCF03}"/>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89281EDE-1268-F516-5DD9-B4B18541675B}"/>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31743404-2A7A-6CC9-330C-EC2531560DEF}"/>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B95BE88B-F114-28E4-5CC9-75CD3B1AE095}"/>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066EB2A2-3830-4007-E35A-5C248A8BFC25}"/>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
        <p:nvSpPr>
          <p:cNvPr id="2" name="Kombinationstegning 1">
            <a:extLst>
              <a:ext uri="{FF2B5EF4-FFF2-40B4-BE49-F238E27FC236}">
                <a16:creationId xmlns:a16="http://schemas.microsoft.com/office/drawing/2014/main" id="{1B20C95C-0F6C-84B5-1EE7-8A4FB16A7E3D}"/>
              </a:ext>
            </a:extLst>
          </p:cNvPr>
          <p:cNvSpPr/>
          <p:nvPr userDrawn="1"/>
        </p:nvSpPr>
        <p:spPr>
          <a:xfrm>
            <a:off x="8419464" y="-6729"/>
            <a:ext cx="3772536" cy="6864729"/>
          </a:xfrm>
          <a:custGeom>
            <a:avLst/>
            <a:gdLst>
              <a:gd name="connsiteX0" fmla="*/ 1 w 3772536"/>
              <a:gd name="connsiteY0" fmla="*/ 6607554 h 6864729"/>
              <a:gd name="connsiteX1" fmla="*/ 74295 w 3772536"/>
              <a:gd name="connsiteY1" fmla="*/ 6607554 h 6864729"/>
              <a:gd name="connsiteX2" fmla="*/ 74295 w 3772536"/>
              <a:gd name="connsiteY2" fmla="*/ 6807833 h 6864729"/>
              <a:gd name="connsiteX3" fmla="*/ 1 w 3772536"/>
              <a:gd name="connsiteY3" fmla="*/ 6807833 h 6864729"/>
              <a:gd name="connsiteX4" fmla="*/ 1 w 3772536"/>
              <a:gd name="connsiteY4" fmla="*/ 6206869 h 6864729"/>
              <a:gd name="connsiteX5" fmla="*/ 74295 w 3772536"/>
              <a:gd name="connsiteY5" fmla="*/ 6206869 h 6864729"/>
              <a:gd name="connsiteX6" fmla="*/ 74295 w 3772536"/>
              <a:gd name="connsiteY6" fmla="*/ 6407148 h 6864729"/>
              <a:gd name="connsiteX7" fmla="*/ 1 w 3772536"/>
              <a:gd name="connsiteY7" fmla="*/ 6407148 h 6864729"/>
              <a:gd name="connsiteX8" fmla="*/ 1 w 3772536"/>
              <a:gd name="connsiteY8" fmla="*/ 5806184 h 6864729"/>
              <a:gd name="connsiteX9" fmla="*/ 74295 w 3772536"/>
              <a:gd name="connsiteY9" fmla="*/ 5806184 h 6864729"/>
              <a:gd name="connsiteX10" fmla="*/ 74295 w 3772536"/>
              <a:gd name="connsiteY10" fmla="*/ 6006463 h 6864729"/>
              <a:gd name="connsiteX11" fmla="*/ 1 w 3772536"/>
              <a:gd name="connsiteY11" fmla="*/ 6006463 h 6864729"/>
              <a:gd name="connsiteX12" fmla="*/ 2888362 w 3772536"/>
              <a:gd name="connsiteY12" fmla="*/ 5779387 h 6864729"/>
              <a:gd name="connsiteX13" fmla="*/ 2962656 w 3772536"/>
              <a:gd name="connsiteY13" fmla="*/ 5779387 h 6864729"/>
              <a:gd name="connsiteX14" fmla="*/ 2962656 w 3772536"/>
              <a:gd name="connsiteY14" fmla="*/ 6031863 h 6864729"/>
              <a:gd name="connsiteX15" fmla="*/ 2888362 w 3772536"/>
              <a:gd name="connsiteY15" fmla="*/ 6031863 h 6864729"/>
              <a:gd name="connsiteX16" fmla="*/ 1112521 w 3772536"/>
              <a:gd name="connsiteY16" fmla="*/ 5592824 h 6864729"/>
              <a:gd name="connsiteX17" fmla="*/ 1186816 w 3772536"/>
              <a:gd name="connsiteY17" fmla="*/ 5592824 h 6864729"/>
              <a:gd name="connsiteX18" fmla="*/ 1186816 w 3772536"/>
              <a:gd name="connsiteY18" fmla="*/ 6218426 h 6864729"/>
              <a:gd name="connsiteX19" fmla="*/ 1112521 w 3772536"/>
              <a:gd name="connsiteY19" fmla="*/ 6218426 h 6864729"/>
              <a:gd name="connsiteX20" fmla="*/ 1 w 3772536"/>
              <a:gd name="connsiteY20" fmla="*/ 5405499 h 6864729"/>
              <a:gd name="connsiteX21" fmla="*/ 74295 w 3772536"/>
              <a:gd name="connsiteY21" fmla="*/ 5405499 h 6864729"/>
              <a:gd name="connsiteX22" fmla="*/ 74295 w 3772536"/>
              <a:gd name="connsiteY22" fmla="*/ 5605778 h 6864729"/>
              <a:gd name="connsiteX23" fmla="*/ 1 w 3772536"/>
              <a:gd name="connsiteY23" fmla="*/ 5605778 h 6864729"/>
              <a:gd name="connsiteX24" fmla="*/ 1 w 3772536"/>
              <a:gd name="connsiteY24" fmla="*/ 5004941 h 6864729"/>
              <a:gd name="connsiteX25" fmla="*/ 74295 w 3772536"/>
              <a:gd name="connsiteY25" fmla="*/ 5004941 h 6864729"/>
              <a:gd name="connsiteX26" fmla="*/ 74295 w 3772536"/>
              <a:gd name="connsiteY26" fmla="*/ 5205220 h 6864729"/>
              <a:gd name="connsiteX27" fmla="*/ 1 w 3772536"/>
              <a:gd name="connsiteY27" fmla="*/ 5205220 h 6864729"/>
              <a:gd name="connsiteX28" fmla="*/ 1 w 3772536"/>
              <a:gd name="connsiteY28" fmla="*/ 4604256 h 6864729"/>
              <a:gd name="connsiteX29" fmla="*/ 74295 w 3772536"/>
              <a:gd name="connsiteY29" fmla="*/ 4604256 h 6864729"/>
              <a:gd name="connsiteX30" fmla="*/ 74295 w 3772536"/>
              <a:gd name="connsiteY30" fmla="*/ 4804535 h 6864729"/>
              <a:gd name="connsiteX31" fmla="*/ 1 w 3772536"/>
              <a:gd name="connsiteY31" fmla="*/ 4804535 h 6864729"/>
              <a:gd name="connsiteX32" fmla="*/ 889 w 3772536"/>
              <a:gd name="connsiteY32" fmla="*/ 4202808 h 6864729"/>
              <a:gd name="connsiteX33" fmla="*/ 75185 w 3772536"/>
              <a:gd name="connsiteY33" fmla="*/ 4204332 h 6864729"/>
              <a:gd name="connsiteX34" fmla="*/ 74295 w 3772536"/>
              <a:gd name="connsiteY34" fmla="*/ 4295772 h 6864729"/>
              <a:gd name="connsiteX35" fmla="*/ 74295 w 3772536"/>
              <a:gd name="connsiteY35" fmla="*/ 4403849 h 6864729"/>
              <a:gd name="connsiteX36" fmla="*/ 0 w 3772536"/>
              <a:gd name="connsiteY36" fmla="*/ 4403849 h 6864729"/>
              <a:gd name="connsiteX37" fmla="*/ 0 w 3772536"/>
              <a:gd name="connsiteY37" fmla="*/ 4295772 h 6864729"/>
              <a:gd name="connsiteX38" fmla="*/ 889 w 3772536"/>
              <a:gd name="connsiteY38" fmla="*/ 4202808 h 6864729"/>
              <a:gd name="connsiteX39" fmla="*/ 26544 w 3772536"/>
              <a:gd name="connsiteY39" fmla="*/ 3799964 h 6864729"/>
              <a:gd name="connsiteX40" fmla="*/ 100458 w 3772536"/>
              <a:gd name="connsiteY40" fmla="*/ 3807965 h 6864729"/>
              <a:gd name="connsiteX41" fmla="*/ 83567 w 3772536"/>
              <a:gd name="connsiteY41" fmla="*/ 4005831 h 6864729"/>
              <a:gd name="connsiteX42" fmla="*/ 9399 w 3772536"/>
              <a:gd name="connsiteY42" fmla="*/ 4001132 h 6864729"/>
              <a:gd name="connsiteX43" fmla="*/ 9272 w 3772536"/>
              <a:gd name="connsiteY43" fmla="*/ 4001132 h 6864729"/>
              <a:gd name="connsiteX44" fmla="*/ 26544 w 3772536"/>
              <a:gd name="connsiteY44" fmla="*/ 3799964 h 6864729"/>
              <a:gd name="connsiteX45" fmla="*/ 87631 w 3772536"/>
              <a:gd name="connsiteY45" fmla="*/ 3400804 h 6864729"/>
              <a:gd name="connsiteX46" fmla="*/ 160529 w 3772536"/>
              <a:gd name="connsiteY46" fmla="*/ 3415282 h 6864729"/>
              <a:gd name="connsiteX47" fmla="*/ 126239 w 3772536"/>
              <a:gd name="connsiteY47" fmla="*/ 3610862 h 6864729"/>
              <a:gd name="connsiteX48" fmla="*/ 52706 w 3772536"/>
              <a:gd name="connsiteY48" fmla="*/ 3599686 h 6864729"/>
              <a:gd name="connsiteX49" fmla="*/ 87631 w 3772536"/>
              <a:gd name="connsiteY49" fmla="*/ 3400804 h 6864729"/>
              <a:gd name="connsiteX50" fmla="*/ 183897 w 3772536"/>
              <a:gd name="connsiteY50" fmla="*/ 3008121 h 6864729"/>
              <a:gd name="connsiteX51" fmla="*/ 255271 w 3772536"/>
              <a:gd name="connsiteY51" fmla="*/ 3029077 h 6864729"/>
              <a:gd name="connsiteX52" fmla="*/ 203582 w 3772536"/>
              <a:gd name="connsiteY52" fmla="*/ 3221356 h 6864729"/>
              <a:gd name="connsiteX53" fmla="*/ 131319 w 3772536"/>
              <a:gd name="connsiteY53" fmla="*/ 3203701 h 6864729"/>
              <a:gd name="connsiteX54" fmla="*/ 131319 w 3772536"/>
              <a:gd name="connsiteY54" fmla="*/ 3203574 h 6864729"/>
              <a:gd name="connsiteX55" fmla="*/ 183897 w 3772536"/>
              <a:gd name="connsiteY55" fmla="*/ 3008121 h 6864729"/>
              <a:gd name="connsiteX56" fmla="*/ 314834 w 3772536"/>
              <a:gd name="connsiteY56" fmla="*/ 2625597 h 6864729"/>
              <a:gd name="connsiteX57" fmla="*/ 384049 w 3772536"/>
              <a:gd name="connsiteY57" fmla="*/ 2652774 h 6864729"/>
              <a:gd name="connsiteX58" fmla="*/ 315469 w 3772536"/>
              <a:gd name="connsiteY58" fmla="*/ 2839591 h 6864729"/>
              <a:gd name="connsiteX59" fmla="*/ 245111 w 3772536"/>
              <a:gd name="connsiteY59" fmla="*/ 2815462 h 6864729"/>
              <a:gd name="connsiteX60" fmla="*/ 314834 w 3772536"/>
              <a:gd name="connsiteY60" fmla="*/ 2625597 h 6864729"/>
              <a:gd name="connsiteX61" fmla="*/ 479299 w 3772536"/>
              <a:gd name="connsiteY61" fmla="*/ 2256153 h 6864729"/>
              <a:gd name="connsiteX62" fmla="*/ 545847 w 3772536"/>
              <a:gd name="connsiteY62" fmla="*/ 2289427 h 6864729"/>
              <a:gd name="connsiteX63" fmla="*/ 460883 w 3772536"/>
              <a:gd name="connsiteY63" fmla="*/ 2469259 h 6864729"/>
              <a:gd name="connsiteX64" fmla="*/ 392938 w 3772536"/>
              <a:gd name="connsiteY64" fmla="*/ 2439033 h 6864729"/>
              <a:gd name="connsiteX65" fmla="*/ 479299 w 3772536"/>
              <a:gd name="connsiteY65" fmla="*/ 2256153 h 6864729"/>
              <a:gd name="connsiteX66" fmla="*/ 675895 w 3772536"/>
              <a:gd name="connsiteY66" fmla="*/ 1903094 h 6864729"/>
              <a:gd name="connsiteX67" fmla="*/ 676022 w 3772536"/>
              <a:gd name="connsiteY67" fmla="*/ 1903094 h 6864729"/>
              <a:gd name="connsiteX68" fmla="*/ 739267 w 3772536"/>
              <a:gd name="connsiteY68" fmla="*/ 1942083 h 6864729"/>
              <a:gd name="connsiteX69" fmla="*/ 638811 w 3772536"/>
              <a:gd name="connsiteY69" fmla="*/ 2113661 h 6864729"/>
              <a:gd name="connsiteX70" fmla="*/ 573786 w 3772536"/>
              <a:gd name="connsiteY70" fmla="*/ 2077465 h 6864729"/>
              <a:gd name="connsiteX71" fmla="*/ 675895 w 3772536"/>
              <a:gd name="connsiteY71" fmla="*/ 1903094 h 6864729"/>
              <a:gd name="connsiteX72" fmla="*/ 3772536 w 3772536"/>
              <a:gd name="connsiteY72" fmla="*/ 1600708 h 6864729"/>
              <a:gd name="connsiteX73" fmla="*/ 3772536 w 3772536"/>
              <a:gd name="connsiteY73" fmla="*/ 1681988 h 6864729"/>
              <a:gd name="connsiteX74" fmla="*/ 2782317 w 3772536"/>
              <a:gd name="connsiteY74" fmla="*/ 2366010 h 6864729"/>
              <a:gd name="connsiteX75" fmla="*/ 1810132 w 3772536"/>
              <a:gd name="connsiteY75" fmla="*/ 4713222 h 6864729"/>
              <a:gd name="connsiteX76" fmla="*/ 1810132 w 3772536"/>
              <a:gd name="connsiteY76" fmla="*/ 6864729 h 6864729"/>
              <a:gd name="connsiteX77" fmla="*/ 1735836 w 3772536"/>
              <a:gd name="connsiteY77" fmla="*/ 6864729 h 6864729"/>
              <a:gd name="connsiteX78" fmla="*/ 1735836 w 3772536"/>
              <a:gd name="connsiteY78" fmla="*/ 4713222 h 6864729"/>
              <a:gd name="connsiteX79" fmla="*/ 1735710 w 3772536"/>
              <a:gd name="connsiteY79" fmla="*/ 4713095 h 6864729"/>
              <a:gd name="connsiteX80" fmla="*/ 2729739 w 3772536"/>
              <a:gd name="connsiteY80" fmla="*/ 2313432 h 6864729"/>
              <a:gd name="connsiteX81" fmla="*/ 3772536 w 3772536"/>
              <a:gd name="connsiteY81" fmla="*/ 1600708 h 6864729"/>
              <a:gd name="connsiteX82" fmla="*/ 902717 w 3772536"/>
              <a:gd name="connsiteY82" fmla="*/ 1568703 h 6864729"/>
              <a:gd name="connsiteX83" fmla="*/ 962280 w 3772536"/>
              <a:gd name="connsiteY83" fmla="*/ 1613152 h 6864729"/>
              <a:gd name="connsiteX84" fmla="*/ 847091 w 3772536"/>
              <a:gd name="connsiteY84" fmla="*/ 1775077 h 6864729"/>
              <a:gd name="connsiteX85" fmla="*/ 785623 w 3772536"/>
              <a:gd name="connsiteY85" fmla="*/ 1733294 h 6864729"/>
              <a:gd name="connsiteX86" fmla="*/ 902717 w 3772536"/>
              <a:gd name="connsiteY86" fmla="*/ 1568703 h 6864729"/>
              <a:gd name="connsiteX87" fmla="*/ 1157986 w 3772536"/>
              <a:gd name="connsiteY87" fmla="*/ 1255774 h 6864729"/>
              <a:gd name="connsiteX88" fmla="*/ 1158113 w 3772536"/>
              <a:gd name="connsiteY88" fmla="*/ 1255774 h 6864729"/>
              <a:gd name="connsiteX89" fmla="*/ 1213612 w 3772536"/>
              <a:gd name="connsiteY89" fmla="*/ 1305304 h 6864729"/>
              <a:gd name="connsiteX90" fmla="*/ 1084581 w 3772536"/>
              <a:gd name="connsiteY90" fmla="*/ 1456434 h 6864729"/>
              <a:gd name="connsiteX91" fmla="*/ 1026923 w 3772536"/>
              <a:gd name="connsiteY91" fmla="*/ 1409444 h 6864729"/>
              <a:gd name="connsiteX92" fmla="*/ 1157986 w 3772536"/>
              <a:gd name="connsiteY92" fmla="*/ 1255774 h 6864729"/>
              <a:gd name="connsiteX93" fmla="*/ 1439800 w 3772536"/>
              <a:gd name="connsiteY93" fmla="*/ 966596 h 6864729"/>
              <a:gd name="connsiteX94" fmla="*/ 1490727 w 3772536"/>
              <a:gd name="connsiteY94" fmla="*/ 1020698 h 6864729"/>
              <a:gd name="connsiteX95" fmla="*/ 1348995 w 3772536"/>
              <a:gd name="connsiteY95" fmla="*/ 1159890 h 6864729"/>
              <a:gd name="connsiteX96" fmla="*/ 1295782 w 3772536"/>
              <a:gd name="connsiteY96" fmla="*/ 1108074 h 6864729"/>
              <a:gd name="connsiteX97" fmla="*/ 1439800 w 3772536"/>
              <a:gd name="connsiteY97" fmla="*/ 966596 h 6864729"/>
              <a:gd name="connsiteX98" fmla="*/ 1745742 w 3772536"/>
              <a:gd name="connsiteY98" fmla="*/ 703325 h 6864729"/>
              <a:gd name="connsiteX99" fmla="*/ 1791716 w 3772536"/>
              <a:gd name="connsiteY99" fmla="*/ 761745 h 6864729"/>
              <a:gd name="connsiteX100" fmla="*/ 1638427 w 3772536"/>
              <a:gd name="connsiteY100" fmla="*/ 887983 h 6864729"/>
              <a:gd name="connsiteX101" fmla="*/ 1589913 w 3772536"/>
              <a:gd name="connsiteY101" fmla="*/ 831595 h 6864729"/>
              <a:gd name="connsiteX102" fmla="*/ 1745742 w 3772536"/>
              <a:gd name="connsiteY102" fmla="*/ 703325 h 6864729"/>
              <a:gd name="connsiteX103" fmla="*/ 2073530 w 3772536"/>
              <a:gd name="connsiteY103" fmla="*/ 467994 h 6864729"/>
              <a:gd name="connsiteX104" fmla="*/ 2114170 w 3772536"/>
              <a:gd name="connsiteY104" fmla="*/ 530224 h 6864729"/>
              <a:gd name="connsiteX105" fmla="*/ 1950340 w 3772536"/>
              <a:gd name="connsiteY105" fmla="*/ 642365 h 6864729"/>
              <a:gd name="connsiteX106" fmla="*/ 1907033 w 3772536"/>
              <a:gd name="connsiteY106" fmla="*/ 582040 h 6864729"/>
              <a:gd name="connsiteX107" fmla="*/ 2073530 w 3772536"/>
              <a:gd name="connsiteY107" fmla="*/ 467994 h 6864729"/>
              <a:gd name="connsiteX108" fmla="*/ 2420747 w 3772536"/>
              <a:gd name="connsiteY108" fmla="*/ 262508 h 6864729"/>
              <a:gd name="connsiteX109" fmla="*/ 2420747 w 3772536"/>
              <a:gd name="connsiteY109" fmla="*/ 262635 h 6864729"/>
              <a:gd name="connsiteX110" fmla="*/ 2455799 w 3772536"/>
              <a:gd name="connsiteY110" fmla="*/ 328167 h 6864729"/>
              <a:gd name="connsiteX111" fmla="*/ 2282825 w 3772536"/>
              <a:gd name="connsiteY111" fmla="*/ 425449 h 6864729"/>
              <a:gd name="connsiteX112" fmla="*/ 2244979 w 3772536"/>
              <a:gd name="connsiteY112" fmla="*/ 361441 h 6864729"/>
              <a:gd name="connsiteX113" fmla="*/ 2420747 w 3772536"/>
              <a:gd name="connsiteY113" fmla="*/ 262508 h 6864729"/>
              <a:gd name="connsiteX114" fmla="*/ 2784476 w 3772536"/>
              <a:gd name="connsiteY114" fmla="*/ 88644 h 6864729"/>
              <a:gd name="connsiteX115" fmla="*/ 2813559 w 3772536"/>
              <a:gd name="connsiteY115" fmla="*/ 157097 h 6864729"/>
              <a:gd name="connsiteX116" fmla="*/ 2632711 w 3772536"/>
              <a:gd name="connsiteY116" fmla="*/ 238632 h 6864729"/>
              <a:gd name="connsiteX117" fmla="*/ 2600707 w 3772536"/>
              <a:gd name="connsiteY117" fmla="*/ 171575 h 6864729"/>
              <a:gd name="connsiteX118" fmla="*/ 2784476 w 3772536"/>
              <a:gd name="connsiteY118" fmla="*/ 88644 h 6864729"/>
              <a:gd name="connsiteX119" fmla="*/ 3010917 w 3772536"/>
              <a:gd name="connsiteY119" fmla="*/ 0 h 6864729"/>
              <a:gd name="connsiteX120" fmla="*/ 3179064 w 3772536"/>
              <a:gd name="connsiteY120" fmla="*/ 0 h 6864729"/>
              <a:gd name="connsiteX121" fmla="*/ 3185034 w 3772536"/>
              <a:gd name="connsiteY121" fmla="*/ 18542 h 6864729"/>
              <a:gd name="connsiteX122" fmla="*/ 2997709 w 3772536"/>
              <a:gd name="connsiteY122" fmla="*/ 83693 h 6864729"/>
              <a:gd name="connsiteX123" fmla="*/ 2971674 w 3772536"/>
              <a:gd name="connsiteY123" fmla="*/ 14097 h 6864729"/>
              <a:gd name="connsiteX124" fmla="*/ 3010917 w 3772536"/>
              <a:gd name="connsiteY124" fmla="*/ 0 h 68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72536" h="6864729">
                <a:moveTo>
                  <a:pt x="1" y="6607554"/>
                </a:moveTo>
                <a:lnTo>
                  <a:pt x="74295" y="6607554"/>
                </a:lnTo>
                <a:lnTo>
                  <a:pt x="74295" y="6807833"/>
                </a:lnTo>
                <a:lnTo>
                  <a:pt x="1" y="6807833"/>
                </a:lnTo>
                <a:close/>
                <a:moveTo>
                  <a:pt x="1" y="6206869"/>
                </a:moveTo>
                <a:lnTo>
                  <a:pt x="74295" y="6206869"/>
                </a:lnTo>
                <a:lnTo>
                  <a:pt x="74295" y="6407148"/>
                </a:lnTo>
                <a:lnTo>
                  <a:pt x="1" y="6407148"/>
                </a:lnTo>
                <a:close/>
                <a:moveTo>
                  <a:pt x="1" y="5806184"/>
                </a:moveTo>
                <a:lnTo>
                  <a:pt x="74295" y="5806184"/>
                </a:lnTo>
                <a:lnTo>
                  <a:pt x="74295" y="6006463"/>
                </a:lnTo>
                <a:lnTo>
                  <a:pt x="1" y="6006463"/>
                </a:lnTo>
                <a:close/>
                <a:moveTo>
                  <a:pt x="2888362" y="5779387"/>
                </a:moveTo>
                <a:lnTo>
                  <a:pt x="2962656" y="5779387"/>
                </a:lnTo>
                <a:lnTo>
                  <a:pt x="2962656" y="6031863"/>
                </a:lnTo>
                <a:lnTo>
                  <a:pt x="2888362" y="6031863"/>
                </a:lnTo>
                <a:close/>
                <a:moveTo>
                  <a:pt x="1112521" y="5592824"/>
                </a:moveTo>
                <a:lnTo>
                  <a:pt x="1186816" y="5592824"/>
                </a:lnTo>
                <a:lnTo>
                  <a:pt x="1186816" y="6218426"/>
                </a:lnTo>
                <a:lnTo>
                  <a:pt x="1112521" y="6218426"/>
                </a:lnTo>
                <a:close/>
                <a:moveTo>
                  <a:pt x="1" y="5405499"/>
                </a:moveTo>
                <a:lnTo>
                  <a:pt x="74295" y="5405499"/>
                </a:lnTo>
                <a:lnTo>
                  <a:pt x="74295" y="5605778"/>
                </a:lnTo>
                <a:lnTo>
                  <a:pt x="1" y="5605778"/>
                </a:lnTo>
                <a:close/>
                <a:moveTo>
                  <a:pt x="1" y="5004941"/>
                </a:moveTo>
                <a:lnTo>
                  <a:pt x="74295" y="5004941"/>
                </a:lnTo>
                <a:lnTo>
                  <a:pt x="74295" y="5205220"/>
                </a:lnTo>
                <a:lnTo>
                  <a:pt x="1" y="5205220"/>
                </a:lnTo>
                <a:close/>
                <a:moveTo>
                  <a:pt x="1" y="4604256"/>
                </a:moveTo>
                <a:lnTo>
                  <a:pt x="74295" y="4604256"/>
                </a:lnTo>
                <a:lnTo>
                  <a:pt x="74295" y="4804535"/>
                </a:lnTo>
                <a:lnTo>
                  <a:pt x="1" y="4804535"/>
                </a:lnTo>
                <a:close/>
                <a:moveTo>
                  <a:pt x="889" y="4202808"/>
                </a:moveTo>
                <a:lnTo>
                  <a:pt x="75185" y="4204332"/>
                </a:lnTo>
                <a:cubicBezTo>
                  <a:pt x="74549" y="4234812"/>
                  <a:pt x="74295" y="4265546"/>
                  <a:pt x="74295" y="4295772"/>
                </a:cubicBezTo>
                <a:lnTo>
                  <a:pt x="74295" y="4403849"/>
                </a:lnTo>
                <a:lnTo>
                  <a:pt x="0" y="4403849"/>
                </a:lnTo>
                <a:lnTo>
                  <a:pt x="0" y="4295772"/>
                </a:lnTo>
                <a:cubicBezTo>
                  <a:pt x="0" y="4265038"/>
                  <a:pt x="254" y="4233796"/>
                  <a:pt x="889" y="4202808"/>
                </a:cubicBezTo>
                <a:close/>
                <a:moveTo>
                  <a:pt x="26544" y="3799964"/>
                </a:moveTo>
                <a:lnTo>
                  <a:pt x="100458" y="3807965"/>
                </a:lnTo>
                <a:cubicBezTo>
                  <a:pt x="93473" y="3873370"/>
                  <a:pt x="87758" y="3939918"/>
                  <a:pt x="83567" y="4005831"/>
                </a:cubicBezTo>
                <a:lnTo>
                  <a:pt x="9399" y="4001132"/>
                </a:lnTo>
                <a:lnTo>
                  <a:pt x="9272" y="4001132"/>
                </a:lnTo>
                <a:cubicBezTo>
                  <a:pt x="13590" y="3934203"/>
                  <a:pt x="19432" y="3866512"/>
                  <a:pt x="26544" y="3799964"/>
                </a:cubicBezTo>
                <a:close/>
                <a:moveTo>
                  <a:pt x="87631" y="3400804"/>
                </a:moveTo>
                <a:lnTo>
                  <a:pt x="160529" y="3415282"/>
                </a:lnTo>
                <a:cubicBezTo>
                  <a:pt x="147702" y="3479925"/>
                  <a:pt x="136145" y="3545838"/>
                  <a:pt x="126239" y="3610862"/>
                </a:cubicBezTo>
                <a:lnTo>
                  <a:pt x="52706" y="3599686"/>
                </a:lnTo>
                <a:cubicBezTo>
                  <a:pt x="62866" y="3533519"/>
                  <a:pt x="74550" y="3466590"/>
                  <a:pt x="87631" y="3400804"/>
                </a:cubicBezTo>
                <a:close/>
                <a:moveTo>
                  <a:pt x="183897" y="3008121"/>
                </a:moveTo>
                <a:lnTo>
                  <a:pt x="255271" y="3029077"/>
                </a:lnTo>
                <a:cubicBezTo>
                  <a:pt x="236729" y="3092449"/>
                  <a:pt x="219330" y="3157092"/>
                  <a:pt x="203582" y="3221356"/>
                </a:cubicBezTo>
                <a:lnTo>
                  <a:pt x="131319" y="3203701"/>
                </a:lnTo>
                <a:lnTo>
                  <a:pt x="131319" y="3203574"/>
                </a:lnTo>
                <a:cubicBezTo>
                  <a:pt x="147321" y="3138297"/>
                  <a:pt x="164974" y="3072510"/>
                  <a:pt x="183897" y="3008121"/>
                </a:cubicBezTo>
                <a:close/>
                <a:moveTo>
                  <a:pt x="314834" y="2625597"/>
                </a:moveTo>
                <a:lnTo>
                  <a:pt x="384049" y="2652774"/>
                </a:lnTo>
                <a:cubicBezTo>
                  <a:pt x="359919" y="2714242"/>
                  <a:pt x="336805" y="2776980"/>
                  <a:pt x="315469" y="2839591"/>
                </a:cubicBezTo>
                <a:lnTo>
                  <a:pt x="245111" y="2815462"/>
                </a:lnTo>
                <a:cubicBezTo>
                  <a:pt x="266828" y="2751834"/>
                  <a:pt x="290323" y="2687953"/>
                  <a:pt x="314834" y="2625597"/>
                </a:cubicBezTo>
                <a:close/>
                <a:moveTo>
                  <a:pt x="479299" y="2256153"/>
                </a:moveTo>
                <a:lnTo>
                  <a:pt x="545847" y="2289427"/>
                </a:lnTo>
                <a:cubicBezTo>
                  <a:pt x="516255" y="2348482"/>
                  <a:pt x="487807" y="2408934"/>
                  <a:pt x="460883" y="2469259"/>
                </a:cubicBezTo>
                <a:lnTo>
                  <a:pt x="392938" y="2439033"/>
                </a:lnTo>
                <a:cubicBezTo>
                  <a:pt x="420243" y="2377692"/>
                  <a:pt x="449326" y="2316097"/>
                  <a:pt x="479299" y="2256153"/>
                </a:cubicBezTo>
                <a:close/>
                <a:moveTo>
                  <a:pt x="675895" y="1903094"/>
                </a:moveTo>
                <a:lnTo>
                  <a:pt x="676022" y="1903094"/>
                </a:lnTo>
                <a:lnTo>
                  <a:pt x="739267" y="1942083"/>
                </a:lnTo>
                <a:cubicBezTo>
                  <a:pt x="704724" y="1998217"/>
                  <a:pt x="670941" y="2055876"/>
                  <a:pt x="638811" y="2113661"/>
                </a:cubicBezTo>
                <a:lnTo>
                  <a:pt x="573786" y="2077465"/>
                </a:lnTo>
                <a:cubicBezTo>
                  <a:pt x="606425" y="2018791"/>
                  <a:pt x="640715" y="1960118"/>
                  <a:pt x="675895" y="1903094"/>
                </a:cubicBezTo>
                <a:close/>
                <a:moveTo>
                  <a:pt x="3772536" y="1600708"/>
                </a:moveTo>
                <a:lnTo>
                  <a:pt x="3772536" y="1681988"/>
                </a:lnTo>
                <a:cubicBezTo>
                  <a:pt x="3408299" y="1845310"/>
                  <a:pt x="3073020" y="2075307"/>
                  <a:pt x="2782317" y="2366010"/>
                </a:cubicBezTo>
                <a:cubicBezTo>
                  <a:pt x="2155445" y="2993008"/>
                  <a:pt x="1810132" y="3826635"/>
                  <a:pt x="1810132" y="4713222"/>
                </a:cubicBezTo>
                <a:lnTo>
                  <a:pt x="1810132" y="6864729"/>
                </a:lnTo>
                <a:lnTo>
                  <a:pt x="1735836" y="6864729"/>
                </a:lnTo>
                <a:lnTo>
                  <a:pt x="1735836" y="4713222"/>
                </a:lnTo>
                <a:lnTo>
                  <a:pt x="1735710" y="4713095"/>
                </a:lnTo>
                <a:cubicBezTo>
                  <a:pt x="1735710" y="3806696"/>
                  <a:pt x="2088770" y="2954401"/>
                  <a:pt x="2729739" y="2313432"/>
                </a:cubicBezTo>
                <a:cubicBezTo>
                  <a:pt x="3035047" y="2008124"/>
                  <a:pt x="3388361" y="1768347"/>
                  <a:pt x="3772536" y="1600708"/>
                </a:cubicBezTo>
                <a:close/>
                <a:moveTo>
                  <a:pt x="902717" y="1568703"/>
                </a:moveTo>
                <a:lnTo>
                  <a:pt x="962280" y="1613152"/>
                </a:lnTo>
                <a:cubicBezTo>
                  <a:pt x="922910" y="1665984"/>
                  <a:pt x="884174" y="1720467"/>
                  <a:pt x="847091" y="1775077"/>
                </a:cubicBezTo>
                <a:lnTo>
                  <a:pt x="785623" y="1733294"/>
                </a:lnTo>
                <a:cubicBezTo>
                  <a:pt x="823215" y="1677795"/>
                  <a:pt x="862711" y="1622423"/>
                  <a:pt x="902717" y="1568703"/>
                </a:cubicBezTo>
                <a:close/>
                <a:moveTo>
                  <a:pt x="1157986" y="1255774"/>
                </a:moveTo>
                <a:lnTo>
                  <a:pt x="1158113" y="1255774"/>
                </a:lnTo>
                <a:lnTo>
                  <a:pt x="1213612" y="1305304"/>
                </a:lnTo>
                <a:cubicBezTo>
                  <a:pt x="1169671" y="1354453"/>
                  <a:pt x="1126236" y="1405380"/>
                  <a:pt x="1084581" y="1456434"/>
                </a:cubicBezTo>
                <a:lnTo>
                  <a:pt x="1026923" y="1409444"/>
                </a:lnTo>
                <a:cubicBezTo>
                  <a:pt x="1069213" y="1357501"/>
                  <a:pt x="1113410" y="1305812"/>
                  <a:pt x="1157986" y="1255774"/>
                </a:cubicBezTo>
                <a:close/>
                <a:moveTo>
                  <a:pt x="1439800" y="966596"/>
                </a:moveTo>
                <a:lnTo>
                  <a:pt x="1490727" y="1020698"/>
                </a:lnTo>
                <a:cubicBezTo>
                  <a:pt x="1442721" y="1065783"/>
                  <a:pt x="1394969" y="1112646"/>
                  <a:pt x="1348995" y="1159890"/>
                </a:cubicBezTo>
                <a:lnTo>
                  <a:pt x="1295782" y="1108074"/>
                </a:lnTo>
                <a:cubicBezTo>
                  <a:pt x="1342518" y="1060068"/>
                  <a:pt x="1391032" y="1012443"/>
                  <a:pt x="1439800" y="966596"/>
                </a:cubicBezTo>
                <a:close/>
                <a:moveTo>
                  <a:pt x="1745742" y="703325"/>
                </a:moveTo>
                <a:lnTo>
                  <a:pt x="1791716" y="761745"/>
                </a:lnTo>
                <a:cubicBezTo>
                  <a:pt x="1739900" y="802512"/>
                  <a:pt x="1688338" y="845057"/>
                  <a:pt x="1638427" y="887983"/>
                </a:cubicBezTo>
                <a:lnTo>
                  <a:pt x="1589913" y="831595"/>
                </a:lnTo>
                <a:cubicBezTo>
                  <a:pt x="1640586" y="787907"/>
                  <a:pt x="1693037" y="744727"/>
                  <a:pt x="1745742" y="703325"/>
                </a:cubicBezTo>
                <a:close/>
                <a:moveTo>
                  <a:pt x="2073530" y="467994"/>
                </a:moveTo>
                <a:lnTo>
                  <a:pt x="2114170" y="530224"/>
                </a:lnTo>
                <a:cubicBezTo>
                  <a:pt x="2058925" y="566165"/>
                  <a:pt x="2003807" y="603884"/>
                  <a:pt x="1950340" y="642365"/>
                </a:cubicBezTo>
                <a:lnTo>
                  <a:pt x="1907033" y="582040"/>
                </a:lnTo>
                <a:cubicBezTo>
                  <a:pt x="1961516" y="542924"/>
                  <a:pt x="2017523" y="504570"/>
                  <a:pt x="2073530" y="467994"/>
                </a:cubicBezTo>
                <a:close/>
                <a:moveTo>
                  <a:pt x="2420747" y="262508"/>
                </a:moveTo>
                <a:lnTo>
                  <a:pt x="2420747" y="262635"/>
                </a:lnTo>
                <a:lnTo>
                  <a:pt x="2455799" y="328167"/>
                </a:lnTo>
                <a:cubicBezTo>
                  <a:pt x="2397760" y="359155"/>
                  <a:pt x="2339594" y="391794"/>
                  <a:pt x="2282825" y="425449"/>
                </a:cubicBezTo>
                <a:lnTo>
                  <a:pt x="2244979" y="361441"/>
                </a:lnTo>
                <a:cubicBezTo>
                  <a:pt x="2302637" y="327278"/>
                  <a:pt x="2361819" y="294004"/>
                  <a:pt x="2420747" y="262508"/>
                </a:cubicBezTo>
                <a:close/>
                <a:moveTo>
                  <a:pt x="2784476" y="88644"/>
                </a:moveTo>
                <a:lnTo>
                  <a:pt x="2813559" y="157097"/>
                </a:lnTo>
                <a:cubicBezTo>
                  <a:pt x="2752980" y="182751"/>
                  <a:pt x="2692147" y="210184"/>
                  <a:pt x="2632711" y="238632"/>
                </a:cubicBezTo>
                <a:lnTo>
                  <a:pt x="2600707" y="171575"/>
                </a:lnTo>
                <a:cubicBezTo>
                  <a:pt x="2661032" y="142619"/>
                  <a:pt x="2722881" y="114806"/>
                  <a:pt x="2784476" y="88644"/>
                </a:cubicBezTo>
                <a:close/>
                <a:moveTo>
                  <a:pt x="3010917" y="0"/>
                </a:moveTo>
                <a:lnTo>
                  <a:pt x="3179064" y="0"/>
                </a:lnTo>
                <a:lnTo>
                  <a:pt x="3185034" y="18542"/>
                </a:lnTo>
                <a:cubicBezTo>
                  <a:pt x="3122423" y="38735"/>
                  <a:pt x="3059431" y="60706"/>
                  <a:pt x="2997709" y="83693"/>
                </a:cubicBezTo>
                <a:lnTo>
                  <a:pt x="2971674" y="14097"/>
                </a:lnTo>
                <a:cubicBezTo>
                  <a:pt x="2984627" y="9271"/>
                  <a:pt x="2997836" y="4699"/>
                  <a:pt x="3010917" y="0"/>
                </a:cubicBezTo>
                <a:close/>
              </a:path>
            </a:pathLst>
          </a:custGeom>
          <a:solidFill>
            <a:schemeClr val="accent5"/>
          </a:solidFill>
          <a:ln w="12700" cap="flat">
            <a:noFill/>
            <a:prstDash val="solid"/>
            <a:miter/>
          </a:ln>
        </p:spPr>
        <p:txBody>
          <a:bodyPr rtlCol="0" anchor="ctr"/>
          <a:lstStyle/>
          <a:p>
            <a:endParaRPr lang="da-DK"/>
          </a:p>
        </p:txBody>
      </p:sp>
    </p:spTree>
    <p:extLst>
      <p:ext uri="{BB962C8B-B14F-4D97-AF65-F5344CB8AC3E}">
        <p14:creationId xmlns:p14="http://schemas.microsoft.com/office/powerpoint/2010/main" val="51471478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Kontakt - mellem grafik - blå">
    <p:bg>
      <p:bgPr>
        <a:solidFill>
          <a:srgbClr val="E8F4FD"/>
        </a:solidFill>
        <a:effectLst/>
      </p:bgPr>
    </p:bg>
    <p:spTree>
      <p:nvGrpSpPr>
        <p:cNvPr id="1" name=""/>
        <p:cNvGrpSpPr/>
        <p:nvPr/>
      </p:nvGrpSpPr>
      <p:grpSpPr>
        <a:xfrm>
          <a:off x="0" y="0"/>
          <a:ext cx="0" cy="0"/>
          <a:chOff x="0" y="0"/>
          <a:chExt cx="0" cy="0"/>
        </a:xfrm>
      </p:grpSpPr>
      <p:sp>
        <p:nvSpPr>
          <p:cNvPr id="3" name="Kombinationstegning 2">
            <a:extLst>
              <a:ext uri="{FF2B5EF4-FFF2-40B4-BE49-F238E27FC236}">
                <a16:creationId xmlns:a16="http://schemas.microsoft.com/office/drawing/2014/main" id="{8C5CEEB0-0A9C-2390-5207-DF58DD85B318}"/>
              </a:ext>
            </a:extLst>
          </p:cNvPr>
          <p:cNvSpPr>
            <a:spLocks noChangeAspect="1"/>
          </p:cNvSpPr>
          <p:nvPr userDrawn="1"/>
        </p:nvSpPr>
        <p:spPr>
          <a:xfrm flipV="1">
            <a:off x="1105319" y="0"/>
            <a:ext cx="11086681" cy="6858000"/>
          </a:xfrm>
          <a:custGeom>
            <a:avLst/>
            <a:gdLst>
              <a:gd name="connsiteX0" fmla="*/ 5693607 w 7074827"/>
              <a:gd name="connsiteY0" fmla="*/ 3727189 h 4376347"/>
              <a:gd name="connsiteX1" fmla="*/ 5697089 w 7074827"/>
              <a:gd name="connsiteY1" fmla="*/ 3971453 h 4376347"/>
              <a:gd name="connsiteX2" fmla="*/ 5687373 w 7074827"/>
              <a:gd name="connsiteY2" fmla="*/ 4376346 h 4376347"/>
              <a:gd name="connsiteX3" fmla="*/ 4957820 w 7074827"/>
              <a:gd name="connsiteY3" fmla="*/ 4376346 h 4376347"/>
              <a:gd name="connsiteX4" fmla="*/ 4968426 w 7074827"/>
              <a:gd name="connsiteY4" fmla="*/ 3971453 h 4376347"/>
              <a:gd name="connsiteX5" fmla="*/ 4965269 w 7074827"/>
              <a:gd name="connsiteY5" fmla="*/ 3747834 h 4376347"/>
              <a:gd name="connsiteX6" fmla="*/ 5014979 w 7074827"/>
              <a:gd name="connsiteY6" fmla="*/ 613614 h 4376347"/>
              <a:gd name="connsiteX7" fmla="*/ 5014979 w 7074827"/>
              <a:gd name="connsiteY7" fmla="*/ 613695 h 4376347"/>
              <a:gd name="connsiteX8" fmla="*/ 5535811 w 7074827"/>
              <a:gd name="connsiteY8" fmla="*/ 2313260 h 4376347"/>
              <a:gd name="connsiteX9" fmla="*/ 4820831 w 7074827"/>
              <a:gd name="connsiteY9" fmla="*/ 2453568 h 4376347"/>
              <a:gd name="connsiteX10" fmla="*/ 4344205 w 7074827"/>
              <a:gd name="connsiteY10" fmla="*/ 898197 h 4376347"/>
              <a:gd name="connsiteX11" fmla="*/ 4416342 w 7074827"/>
              <a:gd name="connsiteY11" fmla="*/ 0 h 4376347"/>
              <a:gd name="connsiteX12" fmla="*/ 5608839 w 7074827"/>
              <a:gd name="connsiteY12" fmla="*/ 0 h 4376347"/>
              <a:gd name="connsiteX13" fmla="*/ 7074827 w 7074827"/>
              <a:gd name="connsiteY13" fmla="*/ 1131694 h 4376347"/>
              <a:gd name="connsiteX14" fmla="*/ 7074827 w 7074827"/>
              <a:gd name="connsiteY14" fmla="*/ 2052238 h 4376347"/>
              <a:gd name="connsiteX15" fmla="*/ 0 w 7074827"/>
              <a:gd name="connsiteY15" fmla="*/ 0 h 4376347"/>
              <a:gd name="connsiteX16" fmla="*/ 960620 w 7074827"/>
              <a:gd name="connsiteY16" fmla="*/ 0 h 4376347"/>
              <a:gd name="connsiteX17" fmla="*/ 1475866 w 7074827"/>
              <a:gd name="connsiteY17" fmla="*/ 775945 h 4376347"/>
              <a:gd name="connsiteX18" fmla="*/ 2253348 w 7074827"/>
              <a:gd name="connsiteY18" fmla="*/ 3117623 h 4376347"/>
              <a:gd name="connsiteX19" fmla="*/ 2292777 w 7074827"/>
              <a:gd name="connsiteY19" fmla="*/ 4376347 h 4376347"/>
              <a:gd name="connsiteX20" fmla="*/ 1562252 w 7074827"/>
              <a:gd name="connsiteY20" fmla="*/ 4376347 h 4376347"/>
              <a:gd name="connsiteX21" fmla="*/ 1530677 w 7074827"/>
              <a:gd name="connsiteY21" fmla="*/ 3210973 h 4376347"/>
              <a:gd name="connsiteX22" fmla="*/ 841119 w 7074827"/>
              <a:gd name="connsiteY22" fmla="*/ 1133880 h 4376347"/>
              <a:gd name="connsiteX23" fmla="*/ 0 w 7074827"/>
              <a:gd name="connsiteY23" fmla="*/ 0 h 437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74827" h="4376347">
                <a:moveTo>
                  <a:pt x="5693607" y="3727189"/>
                </a:moveTo>
                <a:cubicBezTo>
                  <a:pt x="5695955" y="3808152"/>
                  <a:pt x="5697089" y="3890328"/>
                  <a:pt x="5697089" y="3971453"/>
                </a:cubicBezTo>
                <a:cubicBezTo>
                  <a:pt x="5697089" y="4106336"/>
                  <a:pt x="5693769" y="4241382"/>
                  <a:pt x="5687373" y="4376346"/>
                </a:cubicBezTo>
                <a:lnTo>
                  <a:pt x="4957820" y="4376346"/>
                </a:lnTo>
                <a:cubicBezTo>
                  <a:pt x="4964783" y="4241382"/>
                  <a:pt x="4968426" y="4106336"/>
                  <a:pt x="4968426" y="3971453"/>
                </a:cubicBezTo>
                <a:cubicBezTo>
                  <a:pt x="4968426" y="3897210"/>
                  <a:pt x="4967374" y="3821996"/>
                  <a:pt x="4965269" y="3747834"/>
                </a:cubicBezTo>
                <a:close/>
                <a:moveTo>
                  <a:pt x="5014979" y="613614"/>
                </a:moveTo>
                <a:lnTo>
                  <a:pt x="5014979" y="613695"/>
                </a:lnTo>
                <a:cubicBezTo>
                  <a:pt x="5246208" y="1158977"/>
                  <a:pt x="5421492" y="1730816"/>
                  <a:pt x="5535811" y="2313260"/>
                </a:cubicBezTo>
                <a:lnTo>
                  <a:pt x="4820831" y="2453568"/>
                </a:lnTo>
                <a:cubicBezTo>
                  <a:pt x="4716228" y="1920430"/>
                  <a:pt x="4555841" y="1397169"/>
                  <a:pt x="4344205" y="898197"/>
                </a:cubicBezTo>
                <a:close/>
                <a:moveTo>
                  <a:pt x="4416342" y="0"/>
                </a:moveTo>
                <a:lnTo>
                  <a:pt x="5608839" y="0"/>
                </a:lnTo>
                <a:lnTo>
                  <a:pt x="7074827" y="1131694"/>
                </a:lnTo>
                <a:lnTo>
                  <a:pt x="7074827" y="2052238"/>
                </a:lnTo>
                <a:close/>
                <a:moveTo>
                  <a:pt x="0" y="0"/>
                </a:moveTo>
                <a:lnTo>
                  <a:pt x="960620" y="0"/>
                </a:lnTo>
                <a:cubicBezTo>
                  <a:pt x="1150234" y="244831"/>
                  <a:pt x="1322280" y="503668"/>
                  <a:pt x="1475866" y="775945"/>
                </a:cubicBezTo>
                <a:cubicBezTo>
                  <a:pt x="1884726" y="1500883"/>
                  <a:pt x="2146316" y="2288810"/>
                  <a:pt x="2253348" y="3117623"/>
                </a:cubicBezTo>
                <a:cubicBezTo>
                  <a:pt x="2307674" y="3538385"/>
                  <a:pt x="2320709" y="3958904"/>
                  <a:pt x="2292777" y="4376347"/>
                </a:cubicBezTo>
                <a:lnTo>
                  <a:pt x="1562252" y="4376347"/>
                </a:lnTo>
                <a:cubicBezTo>
                  <a:pt x="1591480" y="3990156"/>
                  <a:pt x="1580955" y="3600645"/>
                  <a:pt x="1530677" y="3210973"/>
                </a:cubicBezTo>
                <a:cubicBezTo>
                  <a:pt x="1435708" y="2475591"/>
                  <a:pt x="1203750" y="1776803"/>
                  <a:pt x="841119" y="1133880"/>
                </a:cubicBezTo>
                <a:cubicBezTo>
                  <a:pt x="607786" y="720161"/>
                  <a:pt x="326279" y="340933"/>
                  <a:pt x="0" y="0"/>
                </a:cubicBezTo>
                <a:close/>
              </a:path>
            </a:pathLst>
          </a:custGeom>
          <a:solidFill>
            <a:schemeClr val="accent5"/>
          </a:solidFill>
          <a:ln w="8096" cap="flat">
            <a:noFill/>
            <a:prstDash val="solid"/>
            <a:miter/>
          </a:ln>
        </p:spPr>
        <p:txBody>
          <a:bodyPr rtlCol="0" anchor="ctr"/>
          <a:lstStyle/>
          <a:p>
            <a:endParaRPr lang="da-DK"/>
          </a:p>
        </p:txBody>
      </p:sp>
      <p:sp>
        <p:nvSpPr>
          <p:cNvPr id="16" name="Titel 1">
            <a:extLst>
              <a:ext uri="{FF2B5EF4-FFF2-40B4-BE49-F238E27FC236}">
                <a16:creationId xmlns:a16="http://schemas.microsoft.com/office/drawing/2014/main" id="{89AA72DA-F583-7C44-B8EB-1153D40980C4}"/>
              </a:ext>
            </a:extLst>
          </p:cNvPr>
          <p:cNvSpPr>
            <a:spLocks noGrp="1"/>
          </p:cNvSpPr>
          <p:nvPr>
            <p:ph type="title"/>
          </p:nvPr>
        </p:nvSpPr>
        <p:spPr>
          <a:xfrm>
            <a:off x="479423" y="1304365"/>
            <a:ext cx="7064377" cy="1946836"/>
          </a:xfrm>
        </p:spPr>
        <p:txBody>
          <a:bodyPr anchor="b"/>
          <a:lstStyle>
            <a:lvl1pPr>
              <a:defRPr sz="4800">
                <a:solidFill>
                  <a:schemeClr val="tx2"/>
                </a:solidFill>
              </a:defRPr>
            </a:lvl1pPr>
          </a:lstStyle>
          <a:p>
            <a:r>
              <a:rPr lang="da-DK" dirty="0"/>
              <a:t>Klik for at redigere titeltypografien i masteren</a:t>
            </a:r>
          </a:p>
        </p:txBody>
      </p:sp>
      <p:sp>
        <p:nvSpPr>
          <p:cNvPr id="17" name="Pladsholder til tekst 3">
            <a:extLst>
              <a:ext uri="{FF2B5EF4-FFF2-40B4-BE49-F238E27FC236}">
                <a16:creationId xmlns:a16="http://schemas.microsoft.com/office/drawing/2014/main" id="{F0D83521-43AB-6844-B17C-9503487A33E6}"/>
              </a:ext>
            </a:extLst>
          </p:cNvPr>
          <p:cNvSpPr>
            <a:spLocks noGrp="1"/>
          </p:cNvSpPr>
          <p:nvPr>
            <p:ph type="body" sz="quarter" idx="10" hasCustomPrompt="1"/>
          </p:nvPr>
        </p:nvSpPr>
        <p:spPr>
          <a:xfrm>
            <a:off x="479424" y="3606799"/>
            <a:ext cx="4181476" cy="1463073"/>
          </a:xfrm>
        </p:spPr>
        <p:txBody>
          <a:bodyPr>
            <a:normAutofit/>
          </a:bodyPr>
          <a:lstStyle>
            <a:lvl1pPr marL="0" marR="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lang="da-DK" b="0" i="0" u="none" strike="noStrike" smtClean="0">
                <a:solidFill>
                  <a:schemeClr val="tx2"/>
                </a:solidFill>
                <a:effectLst/>
              </a:defRPr>
            </a:lvl1pPr>
          </a:lstStyle>
          <a:p>
            <a:pPr marL="0" marR="0" lvl="0" indent="0" algn="l" defTabSz="914400" rtl="0" eaLnBrk="1" fontAlgn="auto" latinLnBrk="0" hangingPunct="1">
              <a:lnSpc>
                <a:spcPct val="100000"/>
              </a:lnSpc>
              <a:spcBef>
                <a:spcPts val="1000"/>
              </a:spcBef>
              <a:spcAft>
                <a:spcPts val="0"/>
              </a:spcAft>
              <a:buClr>
                <a:schemeClr val="tx1"/>
              </a:buClr>
              <a:buSzTx/>
              <a:buFont typeface="Arial" panose="020B0604020202020204" pitchFamily="34" charset="0"/>
              <a:buNone/>
              <a:tabLst/>
              <a:defRPr/>
            </a:pPr>
            <a:r>
              <a:rPr lang="da-DK" dirty="0"/>
              <a:t>Klik for at indsætte kontaktdata, navn, mailadresse, etc.</a:t>
            </a:r>
          </a:p>
        </p:txBody>
      </p:sp>
      <p:grpSp>
        <p:nvGrpSpPr>
          <p:cNvPr id="2" name="Gruppe 1">
            <a:extLst>
              <a:ext uri="{FF2B5EF4-FFF2-40B4-BE49-F238E27FC236}">
                <a16:creationId xmlns:a16="http://schemas.microsoft.com/office/drawing/2014/main" id="{F95F7EBA-9C92-8204-1368-073A04601C83}"/>
              </a:ext>
            </a:extLst>
          </p:cNvPr>
          <p:cNvGrpSpPr/>
          <p:nvPr userDrawn="1"/>
        </p:nvGrpSpPr>
        <p:grpSpPr>
          <a:xfrm>
            <a:off x="484540" y="6202096"/>
            <a:ext cx="1329659" cy="289897"/>
            <a:chOff x="484540" y="6202096"/>
            <a:chExt cx="1329659" cy="289897"/>
          </a:xfrm>
        </p:grpSpPr>
        <p:sp>
          <p:nvSpPr>
            <p:cNvPr id="5" name="Kombinationstegning 4">
              <a:extLst>
                <a:ext uri="{FF2B5EF4-FFF2-40B4-BE49-F238E27FC236}">
                  <a16:creationId xmlns:a16="http://schemas.microsoft.com/office/drawing/2014/main" id="{400AD46F-1470-77CE-0D7F-584AB466A76E}"/>
                </a:ext>
              </a:extLst>
            </p:cNvPr>
            <p:cNvSpPr/>
            <p:nvPr/>
          </p:nvSpPr>
          <p:spPr>
            <a:xfrm>
              <a:off x="988036" y="6210267"/>
              <a:ext cx="108599" cy="126183"/>
            </a:xfrm>
            <a:custGeom>
              <a:avLst/>
              <a:gdLst>
                <a:gd name="connsiteX0" fmla="*/ 76811 w 108599"/>
                <a:gd name="connsiteY0" fmla="*/ 7722 h 126183"/>
                <a:gd name="connsiteX1" fmla="*/ 100315 w 108599"/>
                <a:gd name="connsiteY1" fmla="*/ 29870 h 126183"/>
                <a:gd name="connsiteX2" fmla="*/ 108599 w 108599"/>
                <a:gd name="connsiteY2" fmla="*/ 63550 h 126183"/>
                <a:gd name="connsiteX3" fmla="*/ 100315 w 108599"/>
                <a:gd name="connsiteY3" fmla="*/ 96945 h 126183"/>
                <a:gd name="connsiteX4" fmla="*/ 76811 w 108599"/>
                <a:gd name="connsiteY4" fmla="*/ 118644 h 126183"/>
                <a:gd name="connsiteX5" fmla="*/ 41361 w 108599"/>
                <a:gd name="connsiteY5" fmla="*/ 126183 h 126183"/>
                <a:gd name="connsiteX6" fmla="*/ 0 w 108599"/>
                <a:gd name="connsiteY6" fmla="*/ 126183 h 126183"/>
                <a:gd name="connsiteX7" fmla="*/ 0 w 108599"/>
                <a:gd name="connsiteY7" fmla="*/ 0 h 126183"/>
                <a:gd name="connsiteX8" fmla="*/ 41361 w 108599"/>
                <a:gd name="connsiteY8" fmla="*/ 0 h 126183"/>
                <a:gd name="connsiteX9" fmla="*/ 76811 w 108599"/>
                <a:gd name="connsiteY9" fmla="*/ 7722 h 126183"/>
                <a:gd name="connsiteX10" fmla="*/ 75440 w 108599"/>
                <a:gd name="connsiteY10" fmla="*/ 97312 h 126183"/>
                <a:gd name="connsiteX11" fmla="*/ 87284 w 108599"/>
                <a:gd name="connsiteY11" fmla="*/ 63550 h 126183"/>
                <a:gd name="connsiteX12" fmla="*/ 75440 w 108599"/>
                <a:gd name="connsiteY12" fmla="*/ 29238 h 126183"/>
                <a:gd name="connsiteX13" fmla="*/ 41361 w 108599"/>
                <a:gd name="connsiteY13" fmla="*/ 16891 h 126183"/>
                <a:gd name="connsiteX14" fmla="*/ 20763 w 108599"/>
                <a:gd name="connsiteY14" fmla="*/ 16891 h 126183"/>
                <a:gd name="connsiteX15" fmla="*/ 20763 w 108599"/>
                <a:gd name="connsiteY15" fmla="*/ 109292 h 126183"/>
                <a:gd name="connsiteX16" fmla="*/ 41361 w 108599"/>
                <a:gd name="connsiteY16" fmla="*/ 109292 h 126183"/>
                <a:gd name="connsiteX17" fmla="*/ 75440 w 108599"/>
                <a:gd name="connsiteY17" fmla="*/ 97312 h 12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9" h="126183">
                  <a:moveTo>
                    <a:pt x="76811" y="7722"/>
                  </a:moveTo>
                  <a:cubicBezTo>
                    <a:pt x="86957" y="12877"/>
                    <a:pt x="94792" y="20253"/>
                    <a:pt x="100315" y="29870"/>
                  </a:cubicBezTo>
                  <a:cubicBezTo>
                    <a:pt x="105838" y="39487"/>
                    <a:pt x="108599" y="50714"/>
                    <a:pt x="108599" y="63550"/>
                  </a:cubicBezTo>
                  <a:cubicBezTo>
                    <a:pt x="108599" y="76386"/>
                    <a:pt x="105838" y="87511"/>
                    <a:pt x="100315" y="96945"/>
                  </a:cubicBezTo>
                  <a:cubicBezTo>
                    <a:pt x="94792" y="106379"/>
                    <a:pt x="86957" y="113612"/>
                    <a:pt x="76811" y="118644"/>
                  </a:cubicBezTo>
                  <a:cubicBezTo>
                    <a:pt x="66665" y="123677"/>
                    <a:pt x="54842" y="126183"/>
                    <a:pt x="41361" y="126183"/>
                  </a:cubicBezTo>
                  <a:lnTo>
                    <a:pt x="0" y="126183"/>
                  </a:lnTo>
                  <a:lnTo>
                    <a:pt x="0" y="0"/>
                  </a:lnTo>
                  <a:lnTo>
                    <a:pt x="41361" y="0"/>
                  </a:lnTo>
                  <a:cubicBezTo>
                    <a:pt x="54842" y="0"/>
                    <a:pt x="66665" y="2567"/>
                    <a:pt x="76811" y="7722"/>
                  </a:cubicBezTo>
                  <a:close/>
                  <a:moveTo>
                    <a:pt x="75440" y="97312"/>
                  </a:moveTo>
                  <a:cubicBezTo>
                    <a:pt x="83336" y="89325"/>
                    <a:pt x="87284" y="78078"/>
                    <a:pt x="87284" y="63550"/>
                  </a:cubicBezTo>
                  <a:cubicBezTo>
                    <a:pt x="87284" y="49023"/>
                    <a:pt x="83336" y="37470"/>
                    <a:pt x="75440" y="29238"/>
                  </a:cubicBezTo>
                  <a:cubicBezTo>
                    <a:pt x="67545" y="21007"/>
                    <a:pt x="56192" y="16891"/>
                    <a:pt x="41361" y="16891"/>
                  </a:cubicBezTo>
                  <a:lnTo>
                    <a:pt x="20763" y="16891"/>
                  </a:lnTo>
                  <a:lnTo>
                    <a:pt x="20763" y="109292"/>
                  </a:lnTo>
                  <a:lnTo>
                    <a:pt x="41361" y="109292"/>
                  </a:lnTo>
                  <a:cubicBezTo>
                    <a:pt x="56192" y="109292"/>
                    <a:pt x="67545" y="105299"/>
                    <a:pt x="75440" y="97312"/>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6" name="Kombinationstegning 5">
              <a:extLst>
                <a:ext uri="{FF2B5EF4-FFF2-40B4-BE49-F238E27FC236}">
                  <a16:creationId xmlns:a16="http://schemas.microsoft.com/office/drawing/2014/main" id="{9C2B015A-B10E-B3C8-F00D-601C3330E6DA}"/>
                </a:ext>
              </a:extLst>
            </p:cNvPr>
            <p:cNvSpPr/>
            <p:nvPr/>
          </p:nvSpPr>
          <p:spPr>
            <a:xfrm>
              <a:off x="1104347" y="6234798"/>
              <a:ext cx="103157" cy="103281"/>
            </a:xfrm>
            <a:custGeom>
              <a:avLst/>
              <a:gdLst>
                <a:gd name="connsiteX0" fmla="*/ 6280 w 103157"/>
                <a:gd name="connsiteY0" fmla="*/ 24491 h 103281"/>
                <a:gd name="connsiteX1" fmla="*/ 23422 w 103157"/>
                <a:gd name="connsiteY1" fmla="*/ 6439 h 103281"/>
                <a:gd name="connsiteX2" fmla="*/ 47396 w 103157"/>
                <a:gd name="connsiteY2" fmla="*/ 0 h 103281"/>
                <a:gd name="connsiteX3" fmla="*/ 68076 w 103157"/>
                <a:gd name="connsiteY3" fmla="*/ 4625 h 103281"/>
                <a:gd name="connsiteX4" fmla="*/ 82191 w 103157"/>
                <a:gd name="connsiteY4" fmla="*/ 16157 h 103281"/>
                <a:gd name="connsiteX5" fmla="*/ 82191 w 103157"/>
                <a:gd name="connsiteY5" fmla="*/ 1630 h 103281"/>
                <a:gd name="connsiteX6" fmla="*/ 103158 w 103157"/>
                <a:gd name="connsiteY6" fmla="*/ 1630 h 103281"/>
                <a:gd name="connsiteX7" fmla="*/ 103158 w 103157"/>
                <a:gd name="connsiteY7" fmla="*/ 101652 h 103281"/>
                <a:gd name="connsiteX8" fmla="*/ 82191 w 103157"/>
                <a:gd name="connsiteY8" fmla="*/ 101652 h 103281"/>
                <a:gd name="connsiteX9" fmla="*/ 82191 w 103157"/>
                <a:gd name="connsiteY9" fmla="*/ 86757 h 103281"/>
                <a:gd name="connsiteX10" fmla="*/ 67790 w 103157"/>
                <a:gd name="connsiteY10" fmla="*/ 98555 h 103281"/>
                <a:gd name="connsiteX11" fmla="*/ 47007 w 103157"/>
                <a:gd name="connsiteY11" fmla="*/ 103282 h 103281"/>
                <a:gd name="connsiteX12" fmla="*/ 23319 w 103157"/>
                <a:gd name="connsiteY12" fmla="*/ 96660 h 103281"/>
                <a:gd name="connsiteX13" fmla="*/ 6280 w 103157"/>
                <a:gd name="connsiteY13" fmla="*/ 78139 h 103281"/>
                <a:gd name="connsiteX14" fmla="*/ 0 w 103157"/>
                <a:gd name="connsiteY14" fmla="*/ 51182 h 103281"/>
                <a:gd name="connsiteX15" fmla="*/ 6280 w 103157"/>
                <a:gd name="connsiteY15" fmla="*/ 24491 h 103281"/>
                <a:gd name="connsiteX16" fmla="*/ 77895 w 103157"/>
                <a:gd name="connsiteY16" fmla="*/ 33578 h 103281"/>
                <a:gd name="connsiteX17" fmla="*/ 66685 w 103157"/>
                <a:gd name="connsiteY17" fmla="*/ 21964 h 103281"/>
                <a:gd name="connsiteX18" fmla="*/ 51732 w 103157"/>
                <a:gd name="connsiteY18" fmla="*/ 17971 h 103281"/>
                <a:gd name="connsiteX19" fmla="*/ 36779 w 103157"/>
                <a:gd name="connsiteY19" fmla="*/ 21883 h 103281"/>
                <a:gd name="connsiteX20" fmla="*/ 25570 w 103157"/>
                <a:gd name="connsiteY20" fmla="*/ 33313 h 103281"/>
                <a:gd name="connsiteX21" fmla="*/ 21294 w 103157"/>
                <a:gd name="connsiteY21" fmla="*/ 51203 h 103281"/>
                <a:gd name="connsiteX22" fmla="*/ 25570 w 103157"/>
                <a:gd name="connsiteY22" fmla="*/ 69357 h 103281"/>
                <a:gd name="connsiteX23" fmla="*/ 36861 w 103157"/>
                <a:gd name="connsiteY23" fmla="*/ 81256 h 103281"/>
                <a:gd name="connsiteX24" fmla="*/ 51712 w 103157"/>
                <a:gd name="connsiteY24" fmla="*/ 85331 h 103281"/>
                <a:gd name="connsiteX25" fmla="*/ 66665 w 103157"/>
                <a:gd name="connsiteY25" fmla="*/ 81338 h 103281"/>
                <a:gd name="connsiteX26" fmla="*/ 77875 w 103157"/>
                <a:gd name="connsiteY26" fmla="*/ 69622 h 103281"/>
                <a:gd name="connsiteX27" fmla="*/ 82150 w 103157"/>
                <a:gd name="connsiteY27" fmla="*/ 51549 h 103281"/>
                <a:gd name="connsiteX28" fmla="*/ 77875 w 103157"/>
                <a:gd name="connsiteY28" fmla="*/ 33578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03281">
                  <a:moveTo>
                    <a:pt x="6280" y="24491"/>
                  </a:moveTo>
                  <a:cubicBezTo>
                    <a:pt x="10473" y="16748"/>
                    <a:pt x="16180" y="10717"/>
                    <a:pt x="23422" y="6439"/>
                  </a:cubicBezTo>
                  <a:cubicBezTo>
                    <a:pt x="30643" y="2139"/>
                    <a:pt x="38641" y="0"/>
                    <a:pt x="47396" y="0"/>
                  </a:cubicBezTo>
                  <a:cubicBezTo>
                    <a:pt x="55292" y="0"/>
                    <a:pt x="62185" y="1549"/>
                    <a:pt x="68076" y="4625"/>
                  </a:cubicBezTo>
                  <a:cubicBezTo>
                    <a:pt x="73968" y="7702"/>
                    <a:pt x="78672" y="11553"/>
                    <a:pt x="82191" y="16157"/>
                  </a:cubicBezTo>
                  <a:lnTo>
                    <a:pt x="82191" y="1630"/>
                  </a:lnTo>
                  <a:lnTo>
                    <a:pt x="103158" y="1630"/>
                  </a:lnTo>
                  <a:lnTo>
                    <a:pt x="103158" y="101652"/>
                  </a:lnTo>
                  <a:lnTo>
                    <a:pt x="82191" y="101652"/>
                  </a:lnTo>
                  <a:lnTo>
                    <a:pt x="82191" y="86757"/>
                  </a:lnTo>
                  <a:cubicBezTo>
                    <a:pt x="78672" y="91484"/>
                    <a:pt x="73865" y="95417"/>
                    <a:pt x="67790" y="98555"/>
                  </a:cubicBezTo>
                  <a:cubicBezTo>
                    <a:pt x="61715" y="101692"/>
                    <a:pt x="54780" y="103282"/>
                    <a:pt x="47007" y="103282"/>
                  </a:cubicBezTo>
                  <a:cubicBezTo>
                    <a:pt x="38375" y="103282"/>
                    <a:pt x="30479" y="101081"/>
                    <a:pt x="23319" y="96660"/>
                  </a:cubicBezTo>
                  <a:cubicBezTo>
                    <a:pt x="16140" y="92238"/>
                    <a:pt x="10473" y="86065"/>
                    <a:pt x="6280" y="78139"/>
                  </a:cubicBezTo>
                  <a:cubicBezTo>
                    <a:pt x="2086" y="70213"/>
                    <a:pt x="0" y="61227"/>
                    <a:pt x="0" y="51182"/>
                  </a:cubicBezTo>
                  <a:cubicBezTo>
                    <a:pt x="0" y="41137"/>
                    <a:pt x="2086" y="32233"/>
                    <a:pt x="6280" y="24491"/>
                  </a:cubicBezTo>
                  <a:close/>
                  <a:moveTo>
                    <a:pt x="77895" y="33578"/>
                  </a:moveTo>
                  <a:cubicBezTo>
                    <a:pt x="75031" y="28505"/>
                    <a:pt x="71308" y="24613"/>
                    <a:pt x="66685" y="21964"/>
                  </a:cubicBezTo>
                  <a:cubicBezTo>
                    <a:pt x="62062" y="19295"/>
                    <a:pt x="57092" y="17971"/>
                    <a:pt x="51732" y="17971"/>
                  </a:cubicBezTo>
                  <a:cubicBezTo>
                    <a:pt x="46373" y="17971"/>
                    <a:pt x="41402" y="19275"/>
                    <a:pt x="36779" y="21883"/>
                  </a:cubicBezTo>
                  <a:cubicBezTo>
                    <a:pt x="32156" y="24491"/>
                    <a:pt x="28433" y="28301"/>
                    <a:pt x="25570" y="33313"/>
                  </a:cubicBezTo>
                  <a:cubicBezTo>
                    <a:pt x="22706" y="38346"/>
                    <a:pt x="21294" y="44296"/>
                    <a:pt x="21294" y="51203"/>
                  </a:cubicBezTo>
                  <a:cubicBezTo>
                    <a:pt x="21294" y="58110"/>
                    <a:pt x="22726" y="64161"/>
                    <a:pt x="25570" y="69357"/>
                  </a:cubicBezTo>
                  <a:cubicBezTo>
                    <a:pt x="28413" y="74553"/>
                    <a:pt x="32197" y="78526"/>
                    <a:pt x="36861" y="81256"/>
                  </a:cubicBezTo>
                  <a:cubicBezTo>
                    <a:pt x="41545" y="83986"/>
                    <a:pt x="46496" y="85331"/>
                    <a:pt x="51712" y="85331"/>
                  </a:cubicBezTo>
                  <a:cubicBezTo>
                    <a:pt x="56928" y="85331"/>
                    <a:pt x="62042" y="84007"/>
                    <a:pt x="66665" y="81338"/>
                  </a:cubicBezTo>
                  <a:cubicBezTo>
                    <a:pt x="71288" y="78668"/>
                    <a:pt x="75011" y="74777"/>
                    <a:pt x="77875" y="69622"/>
                  </a:cubicBezTo>
                  <a:cubicBezTo>
                    <a:pt x="80718" y="64487"/>
                    <a:pt x="82150" y="58456"/>
                    <a:pt x="82150" y="51549"/>
                  </a:cubicBezTo>
                  <a:cubicBezTo>
                    <a:pt x="82150" y="44642"/>
                    <a:pt x="80718" y="38652"/>
                    <a:pt x="77875" y="33578"/>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6" name="Kombinationstegning 25">
              <a:extLst>
                <a:ext uri="{FF2B5EF4-FFF2-40B4-BE49-F238E27FC236}">
                  <a16:creationId xmlns:a16="http://schemas.microsoft.com/office/drawing/2014/main" id="{7B9F89E2-3D07-B3D2-945B-6BBF72E3458A}"/>
                </a:ext>
              </a:extLst>
            </p:cNvPr>
            <p:cNvSpPr/>
            <p:nvPr/>
          </p:nvSpPr>
          <p:spPr>
            <a:xfrm>
              <a:off x="1226447" y="6234778"/>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7"/>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7" name="Kombinationstegning 26">
              <a:extLst>
                <a:ext uri="{FF2B5EF4-FFF2-40B4-BE49-F238E27FC236}">
                  <a16:creationId xmlns:a16="http://schemas.microsoft.com/office/drawing/2014/main" id="{3F346E61-C27D-E27A-A41C-288E19EB1BC0}"/>
                </a:ext>
              </a:extLst>
            </p:cNvPr>
            <p:cNvSpPr/>
            <p:nvPr/>
          </p:nvSpPr>
          <p:spPr>
            <a:xfrm>
              <a:off x="1330443" y="6234778"/>
              <a:ext cx="80370" cy="103281"/>
            </a:xfrm>
            <a:custGeom>
              <a:avLst/>
              <a:gdLst>
                <a:gd name="connsiteX0" fmla="*/ 20681 w 80370"/>
                <a:gd name="connsiteY0" fmla="*/ 99023 h 103281"/>
                <a:gd name="connsiteX1" fmla="*/ 5830 w 80370"/>
                <a:gd name="connsiteY1" fmla="*/ 87409 h 103281"/>
                <a:gd name="connsiteX2" fmla="*/ 0 w 80370"/>
                <a:gd name="connsiteY2" fmla="*/ 70987 h 103281"/>
                <a:gd name="connsiteX3" fmla="*/ 21499 w 80370"/>
                <a:gd name="connsiteY3" fmla="*/ 70987 h 103281"/>
                <a:gd name="connsiteX4" fmla="*/ 27595 w 80370"/>
                <a:gd name="connsiteY4" fmla="*/ 81602 h 103281"/>
                <a:gd name="connsiteX5" fmla="*/ 41545 w 80370"/>
                <a:gd name="connsiteY5" fmla="*/ 85861 h 103281"/>
                <a:gd name="connsiteX6" fmla="*/ 55128 w 80370"/>
                <a:gd name="connsiteY6" fmla="*/ 82499 h 103281"/>
                <a:gd name="connsiteX7" fmla="*/ 59956 w 80370"/>
                <a:gd name="connsiteY7" fmla="*/ 73880 h 103281"/>
                <a:gd name="connsiteX8" fmla="*/ 54576 w 80370"/>
                <a:gd name="connsiteY8" fmla="*/ 65526 h 103281"/>
                <a:gd name="connsiteX9" fmla="*/ 37536 w 80370"/>
                <a:gd name="connsiteY9" fmla="*/ 59536 h 103281"/>
                <a:gd name="connsiteX10" fmla="*/ 19126 w 80370"/>
                <a:gd name="connsiteY10" fmla="*/ 53546 h 103281"/>
                <a:gd name="connsiteX11" fmla="*/ 6832 w 80370"/>
                <a:gd name="connsiteY11" fmla="*/ 44642 h 103281"/>
                <a:gd name="connsiteX12" fmla="*/ 1636 w 80370"/>
                <a:gd name="connsiteY12" fmla="*/ 28851 h 103281"/>
                <a:gd name="connsiteX13" fmla="*/ 6382 w 80370"/>
                <a:gd name="connsiteY13" fmla="*/ 14242 h 103281"/>
                <a:gd name="connsiteX14" fmla="*/ 19965 w 80370"/>
                <a:gd name="connsiteY14" fmla="*/ 3810 h 103281"/>
                <a:gd name="connsiteX15" fmla="*/ 40277 w 80370"/>
                <a:gd name="connsiteY15" fmla="*/ 0 h 103281"/>
                <a:gd name="connsiteX16" fmla="*/ 67892 w 80370"/>
                <a:gd name="connsiteY16" fmla="*/ 8619 h 103281"/>
                <a:gd name="connsiteX17" fmla="*/ 79102 w 80370"/>
                <a:gd name="connsiteY17" fmla="*/ 32132 h 103281"/>
                <a:gd name="connsiteX18" fmla="*/ 58319 w 80370"/>
                <a:gd name="connsiteY18" fmla="*/ 32132 h 103281"/>
                <a:gd name="connsiteX19" fmla="*/ 52857 w 80370"/>
                <a:gd name="connsiteY19" fmla="*/ 21414 h 103281"/>
                <a:gd name="connsiteX20" fmla="*/ 39561 w 80370"/>
                <a:gd name="connsiteY20" fmla="*/ 17421 h 103281"/>
                <a:gd name="connsiteX21" fmla="*/ 26981 w 80370"/>
                <a:gd name="connsiteY21" fmla="*/ 20497 h 103281"/>
                <a:gd name="connsiteX22" fmla="*/ 22603 w 80370"/>
                <a:gd name="connsiteY22" fmla="*/ 28668 h 103281"/>
                <a:gd name="connsiteX23" fmla="*/ 25529 w 80370"/>
                <a:gd name="connsiteY23" fmla="*/ 35392 h 103281"/>
                <a:gd name="connsiteX24" fmla="*/ 32627 w 80370"/>
                <a:gd name="connsiteY24" fmla="*/ 39650 h 103281"/>
                <a:gd name="connsiteX25" fmla="*/ 45023 w 80370"/>
                <a:gd name="connsiteY25" fmla="*/ 43562 h 103281"/>
                <a:gd name="connsiteX26" fmla="*/ 62983 w 80370"/>
                <a:gd name="connsiteY26" fmla="*/ 49471 h 103281"/>
                <a:gd name="connsiteX27" fmla="*/ 75093 w 80370"/>
                <a:gd name="connsiteY27" fmla="*/ 58273 h 103281"/>
                <a:gd name="connsiteX28" fmla="*/ 80370 w 80370"/>
                <a:gd name="connsiteY28" fmla="*/ 73697 h 103281"/>
                <a:gd name="connsiteX29" fmla="*/ 75625 w 80370"/>
                <a:gd name="connsiteY29" fmla="*/ 88937 h 103281"/>
                <a:gd name="connsiteX30" fmla="*/ 62226 w 80370"/>
                <a:gd name="connsiteY30" fmla="*/ 99471 h 103281"/>
                <a:gd name="connsiteX31" fmla="*/ 41914 w 80370"/>
                <a:gd name="connsiteY31" fmla="*/ 103282 h 103281"/>
                <a:gd name="connsiteX32" fmla="*/ 20681 w 80370"/>
                <a:gd name="connsiteY32" fmla="*/ 99023 h 1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70" h="103281">
                  <a:moveTo>
                    <a:pt x="20681" y="99023"/>
                  </a:moveTo>
                  <a:cubicBezTo>
                    <a:pt x="14421" y="96191"/>
                    <a:pt x="9471" y="92299"/>
                    <a:pt x="5830" y="87409"/>
                  </a:cubicBezTo>
                  <a:cubicBezTo>
                    <a:pt x="2189" y="82499"/>
                    <a:pt x="245" y="77038"/>
                    <a:pt x="0" y="70987"/>
                  </a:cubicBezTo>
                  <a:lnTo>
                    <a:pt x="21499" y="70987"/>
                  </a:lnTo>
                  <a:cubicBezTo>
                    <a:pt x="21867" y="75225"/>
                    <a:pt x="23892" y="78770"/>
                    <a:pt x="27595" y="81602"/>
                  </a:cubicBezTo>
                  <a:cubicBezTo>
                    <a:pt x="31297" y="84455"/>
                    <a:pt x="35941" y="85861"/>
                    <a:pt x="41545" y="85861"/>
                  </a:cubicBezTo>
                  <a:cubicBezTo>
                    <a:pt x="47150" y="85861"/>
                    <a:pt x="51896" y="84740"/>
                    <a:pt x="55128" y="82499"/>
                  </a:cubicBezTo>
                  <a:cubicBezTo>
                    <a:pt x="58340" y="80258"/>
                    <a:pt x="59956" y="77385"/>
                    <a:pt x="59956" y="73880"/>
                  </a:cubicBezTo>
                  <a:cubicBezTo>
                    <a:pt x="59956" y="70131"/>
                    <a:pt x="58155" y="67340"/>
                    <a:pt x="54576" y="65526"/>
                  </a:cubicBezTo>
                  <a:cubicBezTo>
                    <a:pt x="50996" y="63713"/>
                    <a:pt x="45309" y="61716"/>
                    <a:pt x="37536" y="59536"/>
                  </a:cubicBezTo>
                  <a:cubicBezTo>
                    <a:pt x="30008" y="57478"/>
                    <a:pt x="23872" y="55481"/>
                    <a:pt x="19126" y="53546"/>
                  </a:cubicBezTo>
                  <a:cubicBezTo>
                    <a:pt x="14380" y="51610"/>
                    <a:pt x="10289" y="48635"/>
                    <a:pt x="6832" y="44642"/>
                  </a:cubicBezTo>
                  <a:cubicBezTo>
                    <a:pt x="3375" y="40648"/>
                    <a:pt x="1636" y="35392"/>
                    <a:pt x="1636" y="28851"/>
                  </a:cubicBezTo>
                  <a:cubicBezTo>
                    <a:pt x="1636" y="23533"/>
                    <a:pt x="3212" y="18664"/>
                    <a:pt x="6382" y="14242"/>
                  </a:cubicBezTo>
                  <a:cubicBezTo>
                    <a:pt x="9532" y="9821"/>
                    <a:pt x="14074" y="6337"/>
                    <a:pt x="19965" y="3810"/>
                  </a:cubicBezTo>
                  <a:cubicBezTo>
                    <a:pt x="25856" y="1263"/>
                    <a:pt x="32627" y="0"/>
                    <a:pt x="40277" y="0"/>
                  </a:cubicBezTo>
                  <a:cubicBezTo>
                    <a:pt x="51691" y="0"/>
                    <a:pt x="60896" y="2873"/>
                    <a:pt x="67892" y="8619"/>
                  </a:cubicBezTo>
                  <a:cubicBezTo>
                    <a:pt x="74868" y="14364"/>
                    <a:pt x="78611" y="22209"/>
                    <a:pt x="79102" y="32132"/>
                  </a:cubicBezTo>
                  <a:lnTo>
                    <a:pt x="58319" y="32132"/>
                  </a:lnTo>
                  <a:cubicBezTo>
                    <a:pt x="57951" y="27649"/>
                    <a:pt x="56130" y="24083"/>
                    <a:pt x="52857" y="21414"/>
                  </a:cubicBezTo>
                  <a:cubicBezTo>
                    <a:pt x="49585" y="18745"/>
                    <a:pt x="45146" y="17421"/>
                    <a:pt x="39561" y="17421"/>
                  </a:cubicBezTo>
                  <a:cubicBezTo>
                    <a:pt x="33977" y="17421"/>
                    <a:pt x="29906" y="18460"/>
                    <a:pt x="26981" y="20497"/>
                  </a:cubicBezTo>
                  <a:cubicBezTo>
                    <a:pt x="24056" y="22555"/>
                    <a:pt x="22603" y="25286"/>
                    <a:pt x="22603" y="28668"/>
                  </a:cubicBezTo>
                  <a:cubicBezTo>
                    <a:pt x="22603" y="31337"/>
                    <a:pt x="23565" y="33578"/>
                    <a:pt x="25529" y="35392"/>
                  </a:cubicBezTo>
                  <a:cubicBezTo>
                    <a:pt x="27472" y="37205"/>
                    <a:pt x="29845" y="38631"/>
                    <a:pt x="32627" y="39650"/>
                  </a:cubicBezTo>
                  <a:cubicBezTo>
                    <a:pt x="35429" y="40689"/>
                    <a:pt x="39561" y="41973"/>
                    <a:pt x="45023" y="43562"/>
                  </a:cubicBezTo>
                  <a:cubicBezTo>
                    <a:pt x="52305" y="45498"/>
                    <a:pt x="58299" y="47474"/>
                    <a:pt x="62983" y="49471"/>
                  </a:cubicBezTo>
                  <a:cubicBezTo>
                    <a:pt x="67667" y="51468"/>
                    <a:pt x="71697" y="54402"/>
                    <a:pt x="75093" y="58273"/>
                  </a:cubicBezTo>
                  <a:cubicBezTo>
                    <a:pt x="78488" y="62144"/>
                    <a:pt x="80248" y="67299"/>
                    <a:pt x="80370" y="73697"/>
                  </a:cubicBezTo>
                  <a:cubicBezTo>
                    <a:pt x="80370" y="79382"/>
                    <a:pt x="78795" y="84475"/>
                    <a:pt x="75625" y="88937"/>
                  </a:cubicBezTo>
                  <a:cubicBezTo>
                    <a:pt x="72454" y="93420"/>
                    <a:pt x="67995" y="96925"/>
                    <a:pt x="62226" y="99471"/>
                  </a:cubicBezTo>
                  <a:cubicBezTo>
                    <a:pt x="56458" y="102018"/>
                    <a:pt x="49687" y="103282"/>
                    <a:pt x="41914" y="103282"/>
                  </a:cubicBezTo>
                  <a:cubicBezTo>
                    <a:pt x="34141" y="103282"/>
                    <a:pt x="26940" y="101855"/>
                    <a:pt x="20681" y="99023"/>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8" name="Kombinationstegning 27">
              <a:extLst>
                <a:ext uri="{FF2B5EF4-FFF2-40B4-BE49-F238E27FC236}">
                  <a16:creationId xmlns:a16="http://schemas.microsoft.com/office/drawing/2014/main" id="{143C1389-BC8F-8ECF-C94D-0CB967A8DDAF}"/>
                </a:ext>
              </a:extLst>
            </p:cNvPr>
            <p:cNvSpPr/>
            <p:nvPr/>
          </p:nvSpPr>
          <p:spPr>
            <a:xfrm>
              <a:off x="1424990" y="6202096"/>
              <a:ext cx="86036" cy="134333"/>
            </a:xfrm>
            <a:custGeom>
              <a:avLst/>
              <a:gdLst>
                <a:gd name="connsiteX0" fmla="*/ 39745 w 86036"/>
                <a:gd name="connsiteY0" fmla="*/ 84414 h 134333"/>
                <a:gd name="connsiteX1" fmla="*/ 86037 w 86036"/>
                <a:gd name="connsiteY1" fmla="*/ 134333 h 134333"/>
                <a:gd name="connsiteX2" fmla="*/ 57971 w 86036"/>
                <a:gd name="connsiteY2" fmla="*/ 134333 h 134333"/>
                <a:gd name="connsiteX3" fmla="*/ 20783 w 86036"/>
                <a:gd name="connsiteY3" fmla="*/ 91301 h 134333"/>
                <a:gd name="connsiteX4" fmla="*/ 20783 w 86036"/>
                <a:gd name="connsiteY4" fmla="*/ 134333 h 134333"/>
                <a:gd name="connsiteX5" fmla="*/ 0 w 86036"/>
                <a:gd name="connsiteY5" fmla="*/ 134333 h 134333"/>
                <a:gd name="connsiteX6" fmla="*/ 0 w 86036"/>
                <a:gd name="connsiteY6" fmla="*/ 0 h 134333"/>
                <a:gd name="connsiteX7" fmla="*/ 20783 w 86036"/>
                <a:gd name="connsiteY7" fmla="*/ 0 h 134333"/>
                <a:gd name="connsiteX8" fmla="*/ 20783 w 86036"/>
                <a:gd name="connsiteY8" fmla="*/ 78057 h 134333"/>
                <a:gd name="connsiteX9" fmla="*/ 57235 w 86036"/>
                <a:gd name="connsiteY9" fmla="*/ 34312 h 134333"/>
                <a:gd name="connsiteX10" fmla="*/ 86037 w 86036"/>
                <a:gd name="connsiteY10" fmla="*/ 34312 h 134333"/>
                <a:gd name="connsiteX11" fmla="*/ 39745 w 86036"/>
                <a:gd name="connsiteY11" fmla="*/ 84414 h 13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36" h="134333">
                  <a:moveTo>
                    <a:pt x="39745" y="84414"/>
                  </a:moveTo>
                  <a:lnTo>
                    <a:pt x="86037" y="134333"/>
                  </a:lnTo>
                  <a:lnTo>
                    <a:pt x="57971" y="134333"/>
                  </a:lnTo>
                  <a:lnTo>
                    <a:pt x="20783" y="91301"/>
                  </a:lnTo>
                  <a:lnTo>
                    <a:pt x="20783" y="134333"/>
                  </a:lnTo>
                  <a:lnTo>
                    <a:pt x="0" y="134333"/>
                  </a:lnTo>
                  <a:lnTo>
                    <a:pt x="0" y="0"/>
                  </a:lnTo>
                  <a:lnTo>
                    <a:pt x="20783" y="0"/>
                  </a:lnTo>
                  <a:lnTo>
                    <a:pt x="20783" y="78057"/>
                  </a:lnTo>
                  <a:lnTo>
                    <a:pt x="57235" y="34312"/>
                  </a:lnTo>
                  <a:lnTo>
                    <a:pt x="86037" y="34312"/>
                  </a:lnTo>
                  <a:lnTo>
                    <a:pt x="39745" y="84414"/>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29" name="Kombinationstegning 28">
              <a:extLst>
                <a:ext uri="{FF2B5EF4-FFF2-40B4-BE49-F238E27FC236}">
                  <a16:creationId xmlns:a16="http://schemas.microsoft.com/office/drawing/2014/main" id="{1F1F7073-F69C-FC2D-FDA9-E2BFB9B7E195}"/>
                </a:ext>
              </a:extLst>
            </p:cNvPr>
            <p:cNvSpPr/>
            <p:nvPr/>
          </p:nvSpPr>
          <p:spPr>
            <a:xfrm>
              <a:off x="988036" y="6364201"/>
              <a:ext cx="101153" cy="126162"/>
            </a:xfrm>
            <a:custGeom>
              <a:avLst/>
              <a:gdLst>
                <a:gd name="connsiteX0" fmla="*/ 101153 w 101153"/>
                <a:gd name="connsiteY0" fmla="*/ 0 h 126162"/>
                <a:gd name="connsiteX1" fmla="*/ 101153 w 101153"/>
                <a:gd name="connsiteY1" fmla="*/ 126163 h 126162"/>
                <a:gd name="connsiteX2" fmla="*/ 80370 w 101153"/>
                <a:gd name="connsiteY2" fmla="*/ 126163 h 126162"/>
                <a:gd name="connsiteX3" fmla="*/ 80370 w 101153"/>
                <a:gd name="connsiteY3" fmla="*/ 70967 h 126162"/>
                <a:gd name="connsiteX4" fmla="*/ 20783 w 101153"/>
                <a:gd name="connsiteY4" fmla="*/ 70967 h 126162"/>
                <a:gd name="connsiteX5" fmla="*/ 20783 w 101153"/>
                <a:gd name="connsiteY5" fmla="*/ 126163 h 126162"/>
                <a:gd name="connsiteX6" fmla="*/ 0 w 101153"/>
                <a:gd name="connsiteY6" fmla="*/ 126163 h 126162"/>
                <a:gd name="connsiteX7" fmla="*/ 0 w 101153"/>
                <a:gd name="connsiteY7" fmla="*/ 0 h 126162"/>
                <a:gd name="connsiteX8" fmla="*/ 20783 w 101153"/>
                <a:gd name="connsiteY8" fmla="*/ 0 h 126162"/>
                <a:gd name="connsiteX9" fmla="*/ 20783 w 101153"/>
                <a:gd name="connsiteY9" fmla="*/ 54096 h 126162"/>
                <a:gd name="connsiteX10" fmla="*/ 80370 w 101153"/>
                <a:gd name="connsiteY10" fmla="*/ 54096 h 126162"/>
                <a:gd name="connsiteX11" fmla="*/ 80370 w 101153"/>
                <a:gd name="connsiteY11" fmla="*/ 0 h 126162"/>
                <a:gd name="connsiteX12" fmla="*/ 101153 w 101153"/>
                <a:gd name="connsiteY12" fmla="*/ 0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 h="126162">
                  <a:moveTo>
                    <a:pt x="101153" y="0"/>
                  </a:moveTo>
                  <a:lnTo>
                    <a:pt x="101153" y="126163"/>
                  </a:lnTo>
                  <a:lnTo>
                    <a:pt x="80370" y="126163"/>
                  </a:lnTo>
                  <a:lnTo>
                    <a:pt x="80370" y="70967"/>
                  </a:lnTo>
                  <a:lnTo>
                    <a:pt x="20783" y="70967"/>
                  </a:lnTo>
                  <a:lnTo>
                    <a:pt x="20783" y="126163"/>
                  </a:lnTo>
                  <a:lnTo>
                    <a:pt x="0" y="126163"/>
                  </a:lnTo>
                  <a:lnTo>
                    <a:pt x="0" y="0"/>
                  </a:lnTo>
                  <a:lnTo>
                    <a:pt x="20783" y="0"/>
                  </a:lnTo>
                  <a:lnTo>
                    <a:pt x="20783" y="54096"/>
                  </a:lnTo>
                  <a:lnTo>
                    <a:pt x="80370" y="54096"/>
                  </a:lnTo>
                  <a:lnTo>
                    <a:pt x="80370" y="0"/>
                  </a:lnTo>
                  <a:lnTo>
                    <a:pt x="10115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0" name="Kombinationstegning 29">
              <a:extLst>
                <a:ext uri="{FF2B5EF4-FFF2-40B4-BE49-F238E27FC236}">
                  <a16:creationId xmlns:a16="http://schemas.microsoft.com/office/drawing/2014/main" id="{CD7BC6FE-9BB7-AB30-9037-15F15B798E5C}"/>
                </a:ext>
              </a:extLst>
            </p:cNvPr>
            <p:cNvSpPr/>
            <p:nvPr/>
          </p:nvSpPr>
          <p:spPr>
            <a:xfrm>
              <a:off x="1103345" y="6345374"/>
              <a:ext cx="103157" cy="146619"/>
            </a:xfrm>
            <a:custGeom>
              <a:avLst/>
              <a:gdLst>
                <a:gd name="connsiteX0" fmla="*/ 6280 w 103157"/>
                <a:gd name="connsiteY0" fmla="*/ 67829 h 146619"/>
                <a:gd name="connsiteX1" fmla="*/ 23422 w 103157"/>
                <a:gd name="connsiteY1" fmla="*/ 49776 h 146619"/>
                <a:gd name="connsiteX2" fmla="*/ 47396 w 103157"/>
                <a:gd name="connsiteY2" fmla="*/ 43338 h 146619"/>
                <a:gd name="connsiteX3" fmla="*/ 68076 w 103157"/>
                <a:gd name="connsiteY3" fmla="*/ 47963 h 146619"/>
                <a:gd name="connsiteX4" fmla="*/ 82191 w 103157"/>
                <a:gd name="connsiteY4" fmla="*/ 59495 h 146619"/>
                <a:gd name="connsiteX5" fmla="*/ 82191 w 103157"/>
                <a:gd name="connsiteY5" fmla="*/ 44968 h 146619"/>
                <a:gd name="connsiteX6" fmla="*/ 103158 w 103157"/>
                <a:gd name="connsiteY6" fmla="*/ 44968 h 146619"/>
                <a:gd name="connsiteX7" fmla="*/ 103158 w 103157"/>
                <a:gd name="connsiteY7" fmla="*/ 144989 h 146619"/>
                <a:gd name="connsiteX8" fmla="*/ 82191 w 103157"/>
                <a:gd name="connsiteY8" fmla="*/ 144989 h 146619"/>
                <a:gd name="connsiteX9" fmla="*/ 82191 w 103157"/>
                <a:gd name="connsiteY9" fmla="*/ 130095 h 146619"/>
                <a:gd name="connsiteX10" fmla="*/ 67790 w 103157"/>
                <a:gd name="connsiteY10" fmla="*/ 141892 h 146619"/>
                <a:gd name="connsiteX11" fmla="*/ 47007 w 103157"/>
                <a:gd name="connsiteY11" fmla="*/ 146619 h 146619"/>
                <a:gd name="connsiteX12" fmla="*/ 23319 w 103157"/>
                <a:gd name="connsiteY12" fmla="*/ 139998 h 146619"/>
                <a:gd name="connsiteX13" fmla="*/ 6280 w 103157"/>
                <a:gd name="connsiteY13" fmla="*/ 121477 h 146619"/>
                <a:gd name="connsiteX14" fmla="*/ 0 w 103157"/>
                <a:gd name="connsiteY14" fmla="*/ 94520 h 146619"/>
                <a:gd name="connsiteX15" fmla="*/ 6280 w 103157"/>
                <a:gd name="connsiteY15" fmla="*/ 67829 h 146619"/>
                <a:gd name="connsiteX16" fmla="*/ 77895 w 103157"/>
                <a:gd name="connsiteY16" fmla="*/ 76916 h 146619"/>
                <a:gd name="connsiteX17" fmla="*/ 66685 w 103157"/>
                <a:gd name="connsiteY17" fmla="*/ 65302 h 146619"/>
                <a:gd name="connsiteX18" fmla="*/ 51732 w 103157"/>
                <a:gd name="connsiteY18" fmla="*/ 61309 h 146619"/>
                <a:gd name="connsiteX19" fmla="*/ 36779 w 103157"/>
                <a:gd name="connsiteY19" fmla="*/ 65221 h 146619"/>
                <a:gd name="connsiteX20" fmla="*/ 25570 w 103157"/>
                <a:gd name="connsiteY20" fmla="*/ 76651 h 146619"/>
                <a:gd name="connsiteX21" fmla="*/ 21294 w 103157"/>
                <a:gd name="connsiteY21" fmla="*/ 94541 h 146619"/>
                <a:gd name="connsiteX22" fmla="*/ 25570 w 103157"/>
                <a:gd name="connsiteY22" fmla="*/ 112695 h 146619"/>
                <a:gd name="connsiteX23" fmla="*/ 36861 w 103157"/>
                <a:gd name="connsiteY23" fmla="*/ 124594 h 146619"/>
                <a:gd name="connsiteX24" fmla="*/ 51712 w 103157"/>
                <a:gd name="connsiteY24" fmla="*/ 128669 h 146619"/>
                <a:gd name="connsiteX25" fmla="*/ 66665 w 103157"/>
                <a:gd name="connsiteY25" fmla="*/ 124675 h 146619"/>
                <a:gd name="connsiteX26" fmla="*/ 77875 w 103157"/>
                <a:gd name="connsiteY26" fmla="*/ 112960 h 146619"/>
                <a:gd name="connsiteX27" fmla="*/ 82150 w 103157"/>
                <a:gd name="connsiteY27" fmla="*/ 94887 h 146619"/>
                <a:gd name="connsiteX28" fmla="*/ 77875 w 103157"/>
                <a:gd name="connsiteY28" fmla="*/ 76916 h 146619"/>
                <a:gd name="connsiteX29" fmla="*/ 64088 w 103157"/>
                <a:gd name="connsiteY29" fmla="*/ 29666 h 146619"/>
                <a:gd name="connsiteX30" fmla="*/ 51405 w 103157"/>
                <a:gd name="connsiteY30" fmla="*/ 34373 h 146619"/>
                <a:gd name="connsiteX31" fmla="*/ 38886 w 103157"/>
                <a:gd name="connsiteY31" fmla="*/ 29666 h 146619"/>
                <a:gd name="connsiteX32" fmla="*/ 33772 w 103157"/>
                <a:gd name="connsiteY32" fmla="*/ 17258 h 146619"/>
                <a:gd name="connsiteX33" fmla="*/ 38886 w 103157"/>
                <a:gd name="connsiteY33" fmla="*/ 4707 h 146619"/>
                <a:gd name="connsiteX34" fmla="*/ 51405 w 103157"/>
                <a:gd name="connsiteY34" fmla="*/ 0 h 146619"/>
                <a:gd name="connsiteX35" fmla="*/ 64088 w 103157"/>
                <a:gd name="connsiteY35" fmla="*/ 4707 h 146619"/>
                <a:gd name="connsiteX36" fmla="*/ 69201 w 103157"/>
                <a:gd name="connsiteY36" fmla="*/ 17258 h 146619"/>
                <a:gd name="connsiteX37" fmla="*/ 64088 w 103157"/>
                <a:gd name="connsiteY37" fmla="*/ 29666 h 146619"/>
                <a:gd name="connsiteX38" fmla="*/ 56499 w 103157"/>
                <a:gd name="connsiteY38" fmla="*/ 11736 h 146619"/>
                <a:gd name="connsiteX39" fmla="*/ 51405 w 103157"/>
                <a:gd name="connsiteY39" fmla="*/ 9699 h 146619"/>
                <a:gd name="connsiteX40" fmla="*/ 46455 w 103157"/>
                <a:gd name="connsiteY40" fmla="*/ 11736 h 146619"/>
                <a:gd name="connsiteX41" fmla="*/ 44409 w 103157"/>
                <a:gd name="connsiteY41" fmla="*/ 17115 h 146619"/>
                <a:gd name="connsiteX42" fmla="*/ 46455 w 103157"/>
                <a:gd name="connsiteY42" fmla="*/ 22413 h 146619"/>
                <a:gd name="connsiteX43" fmla="*/ 51405 w 103157"/>
                <a:gd name="connsiteY43" fmla="*/ 24511 h 146619"/>
                <a:gd name="connsiteX44" fmla="*/ 56499 w 103157"/>
                <a:gd name="connsiteY44" fmla="*/ 22413 h 146619"/>
                <a:gd name="connsiteX45" fmla="*/ 58544 w 103157"/>
                <a:gd name="connsiteY45" fmla="*/ 17115 h 146619"/>
                <a:gd name="connsiteX46" fmla="*/ 56499 w 103157"/>
                <a:gd name="connsiteY46" fmla="*/ 11736 h 14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57" h="146619">
                  <a:moveTo>
                    <a:pt x="6280" y="67829"/>
                  </a:moveTo>
                  <a:cubicBezTo>
                    <a:pt x="10473" y="60086"/>
                    <a:pt x="16180" y="54055"/>
                    <a:pt x="23422" y="49776"/>
                  </a:cubicBezTo>
                  <a:cubicBezTo>
                    <a:pt x="30643" y="45477"/>
                    <a:pt x="38641" y="43338"/>
                    <a:pt x="47396" y="43338"/>
                  </a:cubicBezTo>
                  <a:cubicBezTo>
                    <a:pt x="55292" y="43338"/>
                    <a:pt x="62185" y="44886"/>
                    <a:pt x="68076" y="47963"/>
                  </a:cubicBezTo>
                  <a:cubicBezTo>
                    <a:pt x="73968" y="51040"/>
                    <a:pt x="78672" y="54891"/>
                    <a:pt x="82191" y="59495"/>
                  </a:cubicBezTo>
                  <a:lnTo>
                    <a:pt x="82191" y="44968"/>
                  </a:lnTo>
                  <a:lnTo>
                    <a:pt x="103158" y="44968"/>
                  </a:lnTo>
                  <a:lnTo>
                    <a:pt x="103158" y="144989"/>
                  </a:lnTo>
                  <a:lnTo>
                    <a:pt x="82191" y="144989"/>
                  </a:lnTo>
                  <a:lnTo>
                    <a:pt x="82191" y="130095"/>
                  </a:lnTo>
                  <a:cubicBezTo>
                    <a:pt x="78672" y="134822"/>
                    <a:pt x="73865" y="138755"/>
                    <a:pt x="67790" y="141892"/>
                  </a:cubicBezTo>
                  <a:cubicBezTo>
                    <a:pt x="61715" y="145030"/>
                    <a:pt x="54780" y="146619"/>
                    <a:pt x="47007" y="146619"/>
                  </a:cubicBezTo>
                  <a:cubicBezTo>
                    <a:pt x="38375" y="146619"/>
                    <a:pt x="30479" y="144419"/>
                    <a:pt x="23319" y="139998"/>
                  </a:cubicBezTo>
                  <a:cubicBezTo>
                    <a:pt x="16139" y="135576"/>
                    <a:pt x="10473" y="129402"/>
                    <a:pt x="6280" y="121477"/>
                  </a:cubicBezTo>
                  <a:cubicBezTo>
                    <a:pt x="2086" y="113551"/>
                    <a:pt x="0" y="104565"/>
                    <a:pt x="0" y="94520"/>
                  </a:cubicBezTo>
                  <a:cubicBezTo>
                    <a:pt x="0" y="84475"/>
                    <a:pt x="2086" y="75571"/>
                    <a:pt x="6280" y="67829"/>
                  </a:cubicBezTo>
                  <a:close/>
                  <a:moveTo>
                    <a:pt x="77895" y="76916"/>
                  </a:moveTo>
                  <a:cubicBezTo>
                    <a:pt x="75031" y="71843"/>
                    <a:pt x="71308" y="67951"/>
                    <a:pt x="66685" y="65302"/>
                  </a:cubicBezTo>
                  <a:cubicBezTo>
                    <a:pt x="62062" y="62633"/>
                    <a:pt x="57092" y="61309"/>
                    <a:pt x="51732" y="61309"/>
                  </a:cubicBezTo>
                  <a:cubicBezTo>
                    <a:pt x="46373" y="61309"/>
                    <a:pt x="41402" y="62613"/>
                    <a:pt x="36779" y="65221"/>
                  </a:cubicBezTo>
                  <a:cubicBezTo>
                    <a:pt x="32156" y="67829"/>
                    <a:pt x="28433" y="71639"/>
                    <a:pt x="25570" y="76651"/>
                  </a:cubicBezTo>
                  <a:cubicBezTo>
                    <a:pt x="22706" y="81684"/>
                    <a:pt x="21294" y="87633"/>
                    <a:pt x="21294" y="94541"/>
                  </a:cubicBezTo>
                  <a:cubicBezTo>
                    <a:pt x="21294" y="101448"/>
                    <a:pt x="22726" y="107499"/>
                    <a:pt x="25570" y="112695"/>
                  </a:cubicBezTo>
                  <a:cubicBezTo>
                    <a:pt x="28413" y="117891"/>
                    <a:pt x="32197" y="121864"/>
                    <a:pt x="36861" y="124594"/>
                  </a:cubicBezTo>
                  <a:cubicBezTo>
                    <a:pt x="41545" y="127324"/>
                    <a:pt x="46496" y="128669"/>
                    <a:pt x="51712" y="128669"/>
                  </a:cubicBezTo>
                  <a:cubicBezTo>
                    <a:pt x="56928" y="128669"/>
                    <a:pt x="62042" y="127345"/>
                    <a:pt x="66665" y="124675"/>
                  </a:cubicBezTo>
                  <a:cubicBezTo>
                    <a:pt x="71288" y="122006"/>
                    <a:pt x="75011" y="118115"/>
                    <a:pt x="77875" y="112960"/>
                  </a:cubicBezTo>
                  <a:cubicBezTo>
                    <a:pt x="80718" y="107825"/>
                    <a:pt x="82150" y="101794"/>
                    <a:pt x="82150" y="94887"/>
                  </a:cubicBezTo>
                  <a:cubicBezTo>
                    <a:pt x="82150" y="87980"/>
                    <a:pt x="80718" y="81990"/>
                    <a:pt x="77875" y="76916"/>
                  </a:cubicBezTo>
                  <a:close/>
                  <a:moveTo>
                    <a:pt x="64088" y="29666"/>
                  </a:moveTo>
                  <a:cubicBezTo>
                    <a:pt x="60672" y="32804"/>
                    <a:pt x="56437" y="34373"/>
                    <a:pt x="51405" y="34373"/>
                  </a:cubicBezTo>
                  <a:cubicBezTo>
                    <a:pt x="46373" y="34373"/>
                    <a:pt x="42282" y="32804"/>
                    <a:pt x="38886" y="29666"/>
                  </a:cubicBezTo>
                  <a:cubicBezTo>
                    <a:pt x="35470" y="26528"/>
                    <a:pt x="33772" y="22392"/>
                    <a:pt x="33772" y="17258"/>
                  </a:cubicBezTo>
                  <a:cubicBezTo>
                    <a:pt x="33772" y="12123"/>
                    <a:pt x="35470" y="7844"/>
                    <a:pt x="38886" y="4707"/>
                  </a:cubicBezTo>
                  <a:cubicBezTo>
                    <a:pt x="42302" y="1569"/>
                    <a:pt x="46475" y="0"/>
                    <a:pt x="51405" y="0"/>
                  </a:cubicBezTo>
                  <a:cubicBezTo>
                    <a:pt x="56335" y="0"/>
                    <a:pt x="60672" y="1569"/>
                    <a:pt x="64088" y="4707"/>
                  </a:cubicBezTo>
                  <a:cubicBezTo>
                    <a:pt x="67504" y="7844"/>
                    <a:pt x="69201" y="12042"/>
                    <a:pt x="69201" y="17258"/>
                  </a:cubicBezTo>
                  <a:cubicBezTo>
                    <a:pt x="69201" y="22474"/>
                    <a:pt x="67483" y="26508"/>
                    <a:pt x="64088" y="29666"/>
                  </a:cubicBezTo>
                  <a:close/>
                  <a:moveTo>
                    <a:pt x="56499" y="11736"/>
                  </a:moveTo>
                  <a:cubicBezTo>
                    <a:pt x="55128" y="10391"/>
                    <a:pt x="53430" y="9699"/>
                    <a:pt x="51405" y="9699"/>
                  </a:cubicBezTo>
                  <a:cubicBezTo>
                    <a:pt x="49380" y="9699"/>
                    <a:pt x="47805" y="10371"/>
                    <a:pt x="46455" y="11736"/>
                  </a:cubicBezTo>
                  <a:cubicBezTo>
                    <a:pt x="45084" y="13101"/>
                    <a:pt x="44409" y="14874"/>
                    <a:pt x="44409" y="17115"/>
                  </a:cubicBezTo>
                  <a:cubicBezTo>
                    <a:pt x="44409" y="19356"/>
                    <a:pt x="45084" y="21007"/>
                    <a:pt x="46455" y="22413"/>
                  </a:cubicBezTo>
                  <a:cubicBezTo>
                    <a:pt x="47805" y="23819"/>
                    <a:pt x="49462" y="24511"/>
                    <a:pt x="51405" y="24511"/>
                  </a:cubicBezTo>
                  <a:cubicBezTo>
                    <a:pt x="53451" y="24511"/>
                    <a:pt x="55148" y="23819"/>
                    <a:pt x="56499" y="22413"/>
                  </a:cubicBezTo>
                  <a:cubicBezTo>
                    <a:pt x="57849" y="21007"/>
                    <a:pt x="58544" y="19254"/>
                    <a:pt x="58544" y="17115"/>
                  </a:cubicBezTo>
                  <a:cubicBezTo>
                    <a:pt x="58544" y="14976"/>
                    <a:pt x="57869" y="13101"/>
                    <a:pt x="56499" y="11736"/>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1" name="Kombinationstegning 30">
              <a:extLst>
                <a:ext uri="{FF2B5EF4-FFF2-40B4-BE49-F238E27FC236}">
                  <a16:creationId xmlns:a16="http://schemas.microsoft.com/office/drawing/2014/main" id="{D094C8A6-E1B9-996F-ED34-25D40E21D538}"/>
                </a:ext>
              </a:extLst>
            </p:cNvPr>
            <p:cNvSpPr/>
            <p:nvPr/>
          </p:nvSpPr>
          <p:spPr>
            <a:xfrm>
              <a:off x="1225465" y="6388712"/>
              <a:ext cx="91866" cy="101651"/>
            </a:xfrm>
            <a:custGeom>
              <a:avLst/>
              <a:gdLst>
                <a:gd name="connsiteX0" fmla="*/ 71922 w 91866"/>
                <a:gd name="connsiteY0" fmla="*/ 4890 h 101651"/>
                <a:gd name="connsiteX1" fmla="*/ 86589 w 91866"/>
                <a:gd name="connsiteY1" fmla="*/ 19418 h 101651"/>
                <a:gd name="connsiteX2" fmla="*/ 91866 w 91866"/>
                <a:gd name="connsiteY2" fmla="*/ 42645 h 101651"/>
                <a:gd name="connsiteX3" fmla="*/ 91866 w 91866"/>
                <a:gd name="connsiteY3" fmla="*/ 101652 h 101651"/>
                <a:gd name="connsiteX4" fmla="*/ 71268 w 91866"/>
                <a:gd name="connsiteY4" fmla="*/ 101652 h 101651"/>
                <a:gd name="connsiteX5" fmla="*/ 71268 w 91866"/>
                <a:gd name="connsiteY5" fmla="*/ 45742 h 101651"/>
                <a:gd name="connsiteX6" fmla="*/ 64517 w 91866"/>
                <a:gd name="connsiteY6" fmla="*/ 25143 h 101651"/>
                <a:gd name="connsiteX7" fmla="*/ 46107 w 91866"/>
                <a:gd name="connsiteY7" fmla="*/ 17971 h 101651"/>
                <a:gd name="connsiteX8" fmla="*/ 27615 w 91866"/>
                <a:gd name="connsiteY8" fmla="*/ 25143 h 101651"/>
                <a:gd name="connsiteX9" fmla="*/ 20783 w 91866"/>
                <a:gd name="connsiteY9" fmla="*/ 45742 h 101651"/>
                <a:gd name="connsiteX10" fmla="*/ 20783 w 91866"/>
                <a:gd name="connsiteY10" fmla="*/ 101652 h 101651"/>
                <a:gd name="connsiteX11" fmla="*/ 0 w 91866"/>
                <a:gd name="connsiteY11" fmla="*/ 101652 h 101651"/>
                <a:gd name="connsiteX12" fmla="*/ 0 w 91866"/>
                <a:gd name="connsiteY12" fmla="*/ 1630 h 101651"/>
                <a:gd name="connsiteX13" fmla="*/ 20783 w 91866"/>
                <a:gd name="connsiteY13" fmla="*/ 1630 h 101651"/>
                <a:gd name="connsiteX14" fmla="*/ 20783 w 91866"/>
                <a:gd name="connsiteY14" fmla="*/ 13060 h 101651"/>
                <a:gd name="connsiteX15" fmla="*/ 33813 w 91866"/>
                <a:gd name="connsiteY15" fmla="*/ 3443 h 101651"/>
                <a:gd name="connsiteX16" fmla="*/ 50669 w 91866"/>
                <a:gd name="connsiteY16" fmla="*/ 0 h 101651"/>
                <a:gd name="connsiteX17" fmla="*/ 71902 w 91866"/>
                <a:gd name="connsiteY17" fmla="*/ 4910 h 10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66" h="101651">
                  <a:moveTo>
                    <a:pt x="71922" y="4890"/>
                  </a:moveTo>
                  <a:cubicBezTo>
                    <a:pt x="78182" y="8150"/>
                    <a:pt x="83070" y="12999"/>
                    <a:pt x="86589" y="19418"/>
                  </a:cubicBezTo>
                  <a:cubicBezTo>
                    <a:pt x="90107" y="25836"/>
                    <a:pt x="91866" y="33578"/>
                    <a:pt x="91866" y="42645"/>
                  </a:cubicBezTo>
                  <a:lnTo>
                    <a:pt x="91866" y="101652"/>
                  </a:lnTo>
                  <a:lnTo>
                    <a:pt x="71268" y="101652"/>
                  </a:lnTo>
                  <a:lnTo>
                    <a:pt x="71268" y="45742"/>
                  </a:lnTo>
                  <a:cubicBezTo>
                    <a:pt x="71268" y="36777"/>
                    <a:pt x="69017" y="29911"/>
                    <a:pt x="64517" y="25143"/>
                  </a:cubicBezTo>
                  <a:cubicBezTo>
                    <a:pt x="60017" y="20355"/>
                    <a:pt x="53880" y="17971"/>
                    <a:pt x="46107" y="17971"/>
                  </a:cubicBezTo>
                  <a:cubicBezTo>
                    <a:pt x="38334" y="17971"/>
                    <a:pt x="32156" y="20355"/>
                    <a:pt x="27615" y="25143"/>
                  </a:cubicBezTo>
                  <a:cubicBezTo>
                    <a:pt x="23054" y="29931"/>
                    <a:pt x="20783" y="36798"/>
                    <a:pt x="20783" y="45742"/>
                  </a:cubicBezTo>
                  <a:lnTo>
                    <a:pt x="20783" y="101652"/>
                  </a:lnTo>
                  <a:lnTo>
                    <a:pt x="0" y="101652"/>
                  </a:lnTo>
                  <a:lnTo>
                    <a:pt x="0" y="1630"/>
                  </a:lnTo>
                  <a:lnTo>
                    <a:pt x="20783" y="1630"/>
                  </a:lnTo>
                  <a:lnTo>
                    <a:pt x="20783" y="13060"/>
                  </a:lnTo>
                  <a:cubicBezTo>
                    <a:pt x="24179" y="8945"/>
                    <a:pt x="28536" y="5746"/>
                    <a:pt x="33813" y="3443"/>
                  </a:cubicBezTo>
                  <a:cubicBezTo>
                    <a:pt x="39091" y="1141"/>
                    <a:pt x="44716" y="0"/>
                    <a:pt x="50669" y="0"/>
                  </a:cubicBezTo>
                  <a:cubicBezTo>
                    <a:pt x="58565" y="0"/>
                    <a:pt x="65642" y="1630"/>
                    <a:pt x="71902" y="491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2" name="Kombinationstegning 31">
              <a:extLst>
                <a:ext uri="{FF2B5EF4-FFF2-40B4-BE49-F238E27FC236}">
                  <a16:creationId xmlns:a16="http://schemas.microsoft.com/office/drawing/2014/main" id="{5555856C-DB9F-18B1-95D2-28C8293EFD2D}"/>
                </a:ext>
              </a:extLst>
            </p:cNvPr>
            <p:cNvSpPr/>
            <p:nvPr/>
          </p:nvSpPr>
          <p:spPr>
            <a:xfrm>
              <a:off x="1329196" y="6356030"/>
              <a:ext cx="103157" cy="135963"/>
            </a:xfrm>
            <a:custGeom>
              <a:avLst/>
              <a:gdLst>
                <a:gd name="connsiteX0" fmla="*/ 6259 w 103157"/>
                <a:gd name="connsiteY0" fmla="*/ 57173 h 135963"/>
                <a:gd name="connsiteX1" fmla="*/ 23401 w 103157"/>
                <a:gd name="connsiteY1" fmla="*/ 39120 h 135963"/>
                <a:gd name="connsiteX2" fmla="*/ 47559 w 103157"/>
                <a:gd name="connsiteY2" fmla="*/ 32682 h 135963"/>
                <a:gd name="connsiteX3" fmla="*/ 66972 w 103157"/>
                <a:gd name="connsiteY3" fmla="*/ 36940 h 135963"/>
                <a:gd name="connsiteX4" fmla="*/ 82191 w 103157"/>
                <a:gd name="connsiteY4" fmla="*/ 48289 h 135963"/>
                <a:gd name="connsiteX5" fmla="*/ 82191 w 103157"/>
                <a:gd name="connsiteY5" fmla="*/ 0 h 135963"/>
                <a:gd name="connsiteX6" fmla="*/ 103158 w 103157"/>
                <a:gd name="connsiteY6" fmla="*/ 0 h 135963"/>
                <a:gd name="connsiteX7" fmla="*/ 103158 w 103157"/>
                <a:gd name="connsiteY7" fmla="*/ 134333 h 135963"/>
                <a:gd name="connsiteX8" fmla="*/ 82191 w 103157"/>
                <a:gd name="connsiteY8" fmla="*/ 134333 h 135963"/>
                <a:gd name="connsiteX9" fmla="*/ 82191 w 103157"/>
                <a:gd name="connsiteY9" fmla="*/ 119256 h 135963"/>
                <a:gd name="connsiteX10" fmla="*/ 68076 w 103157"/>
                <a:gd name="connsiteY10" fmla="*/ 131236 h 135963"/>
                <a:gd name="connsiteX11" fmla="*/ 47396 w 103157"/>
                <a:gd name="connsiteY11" fmla="*/ 135963 h 135963"/>
                <a:gd name="connsiteX12" fmla="*/ 23422 w 103157"/>
                <a:gd name="connsiteY12" fmla="*/ 129341 h 135963"/>
                <a:gd name="connsiteX13" fmla="*/ 6280 w 103157"/>
                <a:gd name="connsiteY13" fmla="*/ 110820 h 135963"/>
                <a:gd name="connsiteX14" fmla="*/ 0 w 103157"/>
                <a:gd name="connsiteY14" fmla="*/ 83864 h 135963"/>
                <a:gd name="connsiteX15" fmla="*/ 6280 w 103157"/>
                <a:gd name="connsiteY15" fmla="*/ 57173 h 135963"/>
                <a:gd name="connsiteX16" fmla="*/ 77875 w 103157"/>
                <a:gd name="connsiteY16" fmla="*/ 66260 h 135963"/>
                <a:gd name="connsiteX17" fmla="*/ 66665 w 103157"/>
                <a:gd name="connsiteY17" fmla="*/ 54646 h 135963"/>
                <a:gd name="connsiteX18" fmla="*/ 51712 w 103157"/>
                <a:gd name="connsiteY18" fmla="*/ 50653 h 135963"/>
                <a:gd name="connsiteX19" fmla="*/ 36759 w 103157"/>
                <a:gd name="connsiteY19" fmla="*/ 54565 h 135963"/>
                <a:gd name="connsiteX20" fmla="*/ 25549 w 103157"/>
                <a:gd name="connsiteY20" fmla="*/ 65995 h 135963"/>
                <a:gd name="connsiteX21" fmla="*/ 21274 w 103157"/>
                <a:gd name="connsiteY21" fmla="*/ 83884 h 135963"/>
                <a:gd name="connsiteX22" fmla="*/ 25549 w 103157"/>
                <a:gd name="connsiteY22" fmla="*/ 102039 h 135963"/>
                <a:gd name="connsiteX23" fmla="*/ 36841 w 103157"/>
                <a:gd name="connsiteY23" fmla="*/ 113938 h 135963"/>
                <a:gd name="connsiteX24" fmla="*/ 51691 w 103157"/>
                <a:gd name="connsiteY24" fmla="*/ 118013 h 135963"/>
                <a:gd name="connsiteX25" fmla="*/ 66645 w 103157"/>
                <a:gd name="connsiteY25" fmla="*/ 114019 h 135963"/>
                <a:gd name="connsiteX26" fmla="*/ 77854 w 103157"/>
                <a:gd name="connsiteY26" fmla="*/ 102304 h 135963"/>
                <a:gd name="connsiteX27" fmla="*/ 82129 w 103157"/>
                <a:gd name="connsiteY27" fmla="*/ 84231 h 135963"/>
                <a:gd name="connsiteX28" fmla="*/ 77854 w 103157"/>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57" h="135963">
                  <a:moveTo>
                    <a:pt x="6259" y="57173"/>
                  </a:moveTo>
                  <a:cubicBezTo>
                    <a:pt x="10453" y="49430"/>
                    <a:pt x="16160" y="43399"/>
                    <a:pt x="23401" y="39120"/>
                  </a:cubicBezTo>
                  <a:cubicBezTo>
                    <a:pt x="30622" y="34821"/>
                    <a:pt x="38682" y="32682"/>
                    <a:pt x="47559" y="32682"/>
                  </a:cubicBezTo>
                  <a:cubicBezTo>
                    <a:pt x="54126" y="32682"/>
                    <a:pt x="60590" y="34108"/>
                    <a:pt x="66972" y="36940"/>
                  </a:cubicBezTo>
                  <a:cubicBezTo>
                    <a:pt x="73354" y="39793"/>
                    <a:pt x="78427" y="43562"/>
                    <a:pt x="82191" y="48289"/>
                  </a:cubicBezTo>
                  <a:lnTo>
                    <a:pt x="82191" y="0"/>
                  </a:lnTo>
                  <a:lnTo>
                    <a:pt x="103158" y="0"/>
                  </a:lnTo>
                  <a:lnTo>
                    <a:pt x="103158" y="134333"/>
                  </a:lnTo>
                  <a:lnTo>
                    <a:pt x="82191" y="134333"/>
                  </a:lnTo>
                  <a:lnTo>
                    <a:pt x="82191" y="119256"/>
                  </a:lnTo>
                  <a:cubicBezTo>
                    <a:pt x="78795"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75" y="66260"/>
                  </a:moveTo>
                  <a:cubicBezTo>
                    <a:pt x="75011" y="61187"/>
                    <a:pt x="71288" y="57295"/>
                    <a:pt x="66665" y="54646"/>
                  </a:cubicBezTo>
                  <a:cubicBezTo>
                    <a:pt x="62042" y="51977"/>
                    <a:pt x="57071" y="50653"/>
                    <a:pt x="51712" y="50653"/>
                  </a:cubicBezTo>
                  <a:cubicBezTo>
                    <a:pt x="46352" y="50653"/>
                    <a:pt x="41382" y="51957"/>
                    <a:pt x="36759" y="54565"/>
                  </a:cubicBezTo>
                  <a:cubicBezTo>
                    <a:pt x="32136" y="57173"/>
                    <a:pt x="28413" y="60983"/>
                    <a:pt x="25549" y="65995"/>
                  </a:cubicBezTo>
                  <a:cubicBezTo>
                    <a:pt x="22685" y="71028"/>
                    <a:pt x="21274" y="76977"/>
                    <a:pt x="21274" y="83884"/>
                  </a:cubicBezTo>
                  <a:cubicBezTo>
                    <a:pt x="21274" y="90792"/>
                    <a:pt x="22706" y="96843"/>
                    <a:pt x="25549" y="102039"/>
                  </a:cubicBezTo>
                  <a:cubicBezTo>
                    <a:pt x="28392" y="107234"/>
                    <a:pt x="32177" y="111207"/>
                    <a:pt x="36841" y="113938"/>
                  </a:cubicBezTo>
                  <a:cubicBezTo>
                    <a:pt x="41525" y="116668"/>
                    <a:pt x="46475" y="118013"/>
                    <a:pt x="51691" y="118013"/>
                  </a:cubicBezTo>
                  <a:cubicBezTo>
                    <a:pt x="56908" y="118013"/>
                    <a:pt x="62022" y="116688"/>
                    <a:pt x="66645" y="114019"/>
                  </a:cubicBezTo>
                  <a:cubicBezTo>
                    <a:pt x="71268" y="111350"/>
                    <a:pt x="74990" y="107458"/>
                    <a:pt x="77854" y="102304"/>
                  </a:cubicBezTo>
                  <a:cubicBezTo>
                    <a:pt x="80698" y="97169"/>
                    <a:pt x="82129" y="91138"/>
                    <a:pt x="82129" y="84231"/>
                  </a:cubicBezTo>
                  <a:cubicBezTo>
                    <a:pt x="82129" y="77324"/>
                    <a:pt x="80698" y="71333"/>
                    <a:pt x="77854" y="66260"/>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3" name="Kombinationstegning 32">
              <a:extLst>
                <a:ext uri="{FF2B5EF4-FFF2-40B4-BE49-F238E27FC236}">
                  <a16:creationId xmlns:a16="http://schemas.microsoft.com/office/drawing/2014/main" id="{F7CD67B0-E2A8-32C9-0207-C1C4DEC511A8}"/>
                </a:ext>
              </a:extLst>
            </p:cNvPr>
            <p:cNvSpPr/>
            <p:nvPr/>
          </p:nvSpPr>
          <p:spPr>
            <a:xfrm>
              <a:off x="1451316" y="6356030"/>
              <a:ext cx="102973" cy="135963"/>
            </a:xfrm>
            <a:custGeom>
              <a:avLst/>
              <a:gdLst>
                <a:gd name="connsiteX0" fmla="*/ 35266 w 102973"/>
                <a:gd name="connsiteY0" fmla="*/ 37307 h 135963"/>
                <a:gd name="connsiteX1" fmla="*/ 55762 w 102973"/>
                <a:gd name="connsiteY1" fmla="*/ 32682 h 135963"/>
                <a:gd name="connsiteX2" fmla="*/ 79818 w 102973"/>
                <a:gd name="connsiteY2" fmla="*/ 39039 h 135963"/>
                <a:gd name="connsiteX3" fmla="*/ 96776 w 102973"/>
                <a:gd name="connsiteY3" fmla="*/ 57091 h 135963"/>
                <a:gd name="connsiteX4" fmla="*/ 102974 w 102973"/>
                <a:gd name="connsiteY4" fmla="*/ 83864 h 135963"/>
                <a:gd name="connsiteX5" fmla="*/ 96776 w 102973"/>
                <a:gd name="connsiteY5" fmla="*/ 110820 h 135963"/>
                <a:gd name="connsiteX6" fmla="*/ 79736 w 102973"/>
                <a:gd name="connsiteY6" fmla="*/ 129341 h 135963"/>
                <a:gd name="connsiteX7" fmla="*/ 55762 w 102973"/>
                <a:gd name="connsiteY7" fmla="*/ 135963 h 135963"/>
                <a:gd name="connsiteX8" fmla="*/ 35081 w 102973"/>
                <a:gd name="connsiteY8" fmla="*/ 131420 h 135963"/>
                <a:gd name="connsiteX9" fmla="*/ 20783 w 102973"/>
                <a:gd name="connsiteY9" fmla="*/ 119806 h 135963"/>
                <a:gd name="connsiteX10" fmla="*/ 20783 w 102973"/>
                <a:gd name="connsiteY10" fmla="*/ 134333 h 135963"/>
                <a:gd name="connsiteX11" fmla="*/ 0 w 102973"/>
                <a:gd name="connsiteY11" fmla="*/ 134333 h 135963"/>
                <a:gd name="connsiteX12" fmla="*/ 0 w 102973"/>
                <a:gd name="connsiteY12" fmla="*/ 0 h 135963"/>
                <a:gd name="connsiteX13" fmla="*/ 20783 w 102973"/>
                <a:gd name="connsiteY13" fmla="*/ 0 h 135963"/>
                <a:gd name="connsiteX14" fmla="*/ 20783 w 102973"/>
                <a:gd name="connsiteY14" fmla="*/ 49206 h 135963"/>
                <a:gd name="connsiteX15" fmla="*/ 35266 w 102973"/>
                <a:gd name="connsiteY15" fmla="*/ 37307 h 135963"/>
                <a:gd name="connsiteX16" fmla="*/ 77547 w 102973"/>
                <a:gd name="connsiteY16" fmla="*/ 65995 h 135963"/>
                <a:gd name="connsiteX17" fmla="*/ 66256 w 102973"/>
                <a:gd name="connsiteY17" fmla="*/ 54565 h 135963"/>
                <a:gd name="connsiteX18" fmla="*/ 51221 w 102973"/>
                <a:gd name="connsiteY18" fmla="*/ 50653 h 135963"/>
                <a:gd name="connsiteX19" fmla="*/ 36370 w 102973"/>
                <a:gd name="connsiteY19" fmla="*/ 54646 h 135963"/>
                <a:gd name="connsiteX20" fmla="*/ 25079 w 102973"/>
                <a:gd name="connsiteY20" fmla="*/ 66260 h 135963"/>
                <a:gd name="connsiteX21" fmla="*/ 20803 w 102973"/>
                <a:gd name="connsiteY21" fmla="*/ 84231 h 135963"/>
                <a:gd name="connsiteX22" fmla="*/ 25079 w 102973"/>
                <a:gd name="connsiteY22" fmla="*/ 102304 h 135963"/>
                <a:gd name="connsiteX23" fmla="*/ 36370 w 102973"/>
                <a:gd name="connsiteY23" fmla="*/ 114019 h 135963"/>
                <a:gd name="connsiteX24" fmla="*/ 51221 w 102973"/>
                <a:gd name="connsiteY24" fmla="*/ 118013 h 135963"/>
                <a:gd name="connsiteX25" fmla="*/ 66256 w 102973"/>
                <a:gd name="connsiteY25" fmla="*/ 113938 h 135963"/>
                <a:gd name="connsiteX26" fmla="*/ 77547 w 102973"/>
                <a:gd name="connsiteY26" fmla="*/ 102039 h 135963"/>
                <a:gd name="connsiteX27" fmla="*/ 81823 w 102973"/>
                <a:gd name="connsiteY27" fmla="*/ 83884 h 135963"/>
                <a:gd name="connsiteX28" fmla="*/ 77547 w 102973"/>
                <a:gd name="connsiteY28" fmla="*/ 65995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973" h="135963">
                  <a:moveTo>
                    <a:pt x="35266" y="37307"/>
                  </a:moveTo>
                  <a:cubicBezTo>
                    <a:pt x="41402" y="34230"/>
                    <a:pt x="48234" y="32682"/>
                    <a:pt x="55762" y="32682"/>
                  </a:cubicBezTo>
                  <a:cubicBezTo>
                    <a:pt x="64640" y="32682"/>
                    <a:pt x="72659" y="34801"/>
                    <a:pt x="79818" y="39039"/>
                  </a:cubicBezTo>
                  <a:cubicBezTo>
                    <a:pt x="86978" y="43277"/>
                    <a:pt x="92644" y="49287"/>
                    <a:pt x="96776" y="57091"/>
                  </a:cubicBezTo>
                  <a:cubicBezTo>
                    <a:pt x="100908" y="64895"/>
                    <a:pt x="102974" y="73819"/>
                    <a:pt x="102974" y="83864"/>
                  </a:cubicBezTo>
                  <a:cubicBezTo>
                    <a:pt x="102974" y="93909"/>
                    <a:pt x="100908" y="102894"/>
                    <a:pt x="96776" y="110820"/>
                  </a:cubicBezTo>
                  <a:cubicBezTo>
                    <a:pt x="92644" y="118746"/>
                    <a:pt x="86957" y="124920"/>
                    <a:pt x="79736" y="129341"/>
                  </a:cubicBezTo>
                  <a:cubicBezTo>
                    <a:pt x="72515" y="133763"/>
                    <a:pt x="64517" y="135963"/>
                    <a:pt x="55762" y="135963"/>
                  </a:cubicBezTo>
                  <a:cubicBezTo>
                    <a:pt x="47989" y="135963"/>
                    <a:pt x="41095" y="134455"/>
                    <a:pt x="35081" y="131420"/>
                  </a:cubicBezTo>
                  <a:cubicBezTo>
                    <a:pt x="29067" y="128384"/>
                    <a:pt x="24301" y="124512"/>
                    <a:pt x="20783" y="119806"/>
                  </a:cubicBezTo>
                  <a:lnTo>
                    <a:pt x="20783" y="134333"/>
                  </a:lnTo>
                  <a:lnTo>
                    <a:pt x="0" y="134333"/>
                  </a:lnTo>
                  <a:lnTo>
                    <a:pt x="0" y="0"/>
                  </a:lnTo>
                  <a:lnTo>
                    <a:pt x="20783" y="0"/>
                  </a:lnTo>
                  <a:lnTo>
                    <a:pt x="20783" y="49206"/>
                  </a:lnTo>
                  <a:cubicBezTo>
                    <a:pt x="24301" y="44357"/>
                    <a:pt x="29129" y="40404"/>
                    <a:pt x="35266" y="37307"/>
                  </a:cubicBezTo>
                  <a:close/>
                  <a:moveTo>
                    <a:pt x="77547" y="65995"/>
                  </a:moveTo>
                  <a:cubicBezTo>
                    <a:pt x="74684" y="60983"/>
                    <a:pt x="70920" y="57152"/>
                    <a:pt x="66256" y="54565"/>
                  </a:cubicBezTo>
                  <a:cubicBezTo>
                    <a:pt x="61572" y="51957"/>
                    <a:pt x="56560" y="50653"/>
                    <a:pt x="51221" y="50653"/>
                  </a:cubicBezTo>
                  <a:cubicBezTo>
                    <a:pt x="45882" y="50653"/>
                    <a:pt x="41034" y="51977"/>
                    <a:pt x="36370" y="54646"/>
                  </a:cubicBezTo>
                  <a:cubicBezTo>
                    <a:pt x="31686" y="57315"/>
                    <a:pt x="27922" y="61187"/>
                    <a:pt x="25079" y="66260"/>
                  </a:cubicBezTo>
                  <a:cubicBezTo>
                    <a:pt x="22215" y="71333"/>
                    <a:pt x="20803" y="77324"/>
                    <a:pt x="20803" y="84231"/>
                  </a:cubicBezTo>
                  <a:cubicBezTo>
                    <a:pt x="20803" y="91138"/>
                    <a:pt x="22235" y="97149"/>
                    <a:pt x="25079" y="102304"/>
                  </a:cubicBezTo>
                  <a:cubicBezTo>
                    <a:pt x="27922" y="107458"/>
                    <a:pt x="31706" y="111350"/>
                    <a:pt x="36370" y="114019"/>
                  </a:cubicBezTo>
                  <a:cubicBezTo>
                    <a:pt x="41055" y="116688"/>
                    <a:pt x="46005" y="118013"/>
                    <a:pt x="51221" y="118013"/>
                  </a:cubicBezTo>
                  <a:cubicBezTo>
                    <a:pt x="56437" y="118013"/>
                    <a:pt x="61572" y="116648"/>
                    <a:pt x="66256" y="113938"/>
                  </a:cubicBezTo>
                  <a:cubicBezTo>
                    <a:pt x="70940" y="111207"/>
                    <a:pt x="74704" y="107255"/>
                    <a:pt x="77547" y="102039"/>
                  </a:cubicBezTo>
                  <a:cubicBezTo>
                    <a:pt x="80391" y="96843"/>
                    <a:pt x="81823" y="90792"/>
                    <a:pt x="81823" y="83884"/>
                  </a:cubicBezTo>
                  <a:cubicBezTo>
                    <a:pt x="81823" y="76977"/>
                    <a:pt x="80391" y="71028"/>
                    <a:pt x="77547" y="65995"/>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4" name="Kombinationstegning 33">
              <a:extLst>
                <a:ext uri="{FF2B5EF4-FFF2-40B4-BE49-F238E27FC236}">
                  <a16:creationId xmlns:a16="http://schemas.microsoft.com/office/drawing/2014/main" id="{2C7ACED1-D5BA-21BD-961C-5F41A48B79FB}"/>
                </a:ext>
              </a:extLst>
            </p:cNvPr>
            <p:cNvSpPr/>
            <p:nvPr/>
          </p:nvSpPr>
          <p:spPr>
            <a:xfrm>
              <a:off x="1561429" y="6388692"/>
              <a:ext cx="102442" cy="103301"/>
            </a:xfrm>
            <a:custGeom>
              <a:avLst/>
              <a:gdLst>
                <a:gd name="connsiteX0" fmla="*/ 24608 w 102442"/>
                <a:gd name="connsiteY0" fmla="*/ 96863 h 103301"/>
                <a:gd name="connsiteX1" fmla="*/ 6566 w 102442"/>
                <a:gd name="connsiteY1" fmla="*/ 78709 h 103301"/>
                <a:gd name="connsiteX2" fmla="*/ 0 w 102442"/>
                <a:gd name="connsiteY2" fmla="*/ 51569 h 103301"/>
                <a:gd name="connsiteX3" fmla="*/ 6750 w 102442"/>
                <a:gd name="connsiteY3" fmla="*/ 24511 h 103301"/>
                <a:gd name="connsiteX4" fmla="*/ 25160 w 102442"/>
                <a:gd name="connsiteY4" fmla="*/ 6357 h 103301"/>
                <a:gd name="connsiteX5" fmla="*/ 51221 w 102442"/>
                <a:gd name="connsiteY5" fmla="*/ 0 h 103301"/>
                <a:gd name="connsiteX6" fmla="*/ 77281 w 102442"/>
                <a:gd name="connsiteY6" fmla="*/ 6357 h 103301"/>
                <a:gd name="connsiteX7" fmla="*/ 95692 w 102442"/>
                <a:gd name="connsiteY7" fmla="*/ 24511 h 103301"/>
                <a:gd name="connsiteX8" fmla="*/ 102442 w 102442"/>
                <a:gd name="connsiteY8" fmla="*/ 51569 h 103301"/>
                <a:gd name="connsiteX9" fmla="*/ 95508 w 102442"/>
                <a:gd name="connsiteY9" fmla="*/ 78628 h 103301"/>
                <a:gd name="connsiteX10" fmla="*/ 76647 w 102442"/>
                <a:gd name="connsiteY10" fmla="*/ 96863 h 103301"/>
                <a:gd name="connsiteX11" fmla="*/ 50321 w 102442"/>
                <a:gd name="connsiteY11" fmla="*/ 103302 h 103301"/>
                <a:gd name="connsiteX12" fmla="*/ 24629 w 102442"/>
                <a:gd name="connsiteY12" fmla="*/ 96863 h 103301"/>
                <a:gd name="connsiteX13" fmla="*/ 65335 w 102442"/>
                <a:gd name="connsiteY13" fmla="*/ 81521 h 103301"/>
                <a:gd name="connsiteX14" fmla="*/ 76729 w 102442"/>
                <a:gd name="connsiteY14" fmla="*/ 70090 h 103301"/>
                <a:gd name="connsiteX15" fmla="*/ 81107 w 102442"/>
                <a:gd name="connsiteY15" fmla="*/ 51569 h 103301"/>
                <a:gd name="connsiteX16" fmla="*/ 76913 w 102442"/>
                <a:gd name="connsiteY16" fmla="*/ 33150 h 103301"/>
                <a:gd name="connsiteX17" fmla="*/ 65806 w 102442"/>
                <a:gd name="connsiteY17" fmla="*/ 21801 h 103301"/>
                <a:gd name="connsiteX18" fmla="*/ 50853 w 102442"/>
                <a:gd name="connsiteY18" fmla="*/ 17991 h 103301"/>
                <a:gd name="connsiteX19" fmla="*/ 36002 w 102442"/>
                <a:gd name="connsiteY19" fmla="*/ 21801 h 103301"/>
                <a:gd name="connsiteX20" fmla="*/ 25160 w 102442"/>
                <a:gd name="connsiteY20" fmla="*/ 33150 h 103301"/>
                <a:gd name="connsiteX21" fmla="*/ 21151 w 102442"/>
                <a:gd name="connsiteY21" fmla="*/ 51569 h 103301"/>
                <a:gd name="connsiteX22" fmla="*/ 29436 w 102442"/>
                <a:gd name="connsiteY22" fmla="*/ 76529 h 103301"/>
                <a:gd name="connsiteX23" fmla="*/ 50300 w 102442"/>
                <a:gd name="connsiteY23" fmla="*/ 85331 h 103301"/>
                <a:gd name="connsiteX24" fmla="*/ 65335 w 102442"/>
                <a:gd name="connsiteY24" fmla="*/ 81521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442" h="103301">
                  <a:moveTo>
                    <a:pt x="24608" y="96863"/>
                  </a:moveTo>
                  <a:cubicBezTo>
                    <a:pt x="16958" y="92564"/>
                    <a:pt x="10944" y="86513"/>
                    <a:pt x="6566" y="78709"/>
                  </a:cubicBezTo>
                  <a:cubicBezTo>
                    <a:pt x="2189" y="70905"/>
                    <a:pt x="0" y="61859"/>
                    <a:pt x="0" y="51569"/>
                  </a:cubicBezTo>
                  <a:cubicBezTo>
                    <a:pt x="0" y="41280"/>
                    <a:pt x="2250" y="32396"/>
                    <a:pt x="6750" y="24511"/>
                  </a:cubicBezTo>
                  <a:cubicBezTo>
                    <a:pt x="11251" y="16646"/>
                    <a:pt x="17387" y="10595"/>
                    <a:pt x="25160" y="6357"/>
                  </a:cubicBezTo>
                  <a:cubicBezTo>
                    <a:pt x="32934" y="2119"/>
                    <a:pt x="41627" y="0"/>
                    <a:pt x="51221" y="0"/>
                  </a:cubicBezTo>
                  <a:cubicBezTo>
                    <a:pt x="60815" y="0"/>
                    <a:pt x="69508" y="2119"/>
                    <a:pt x="77281" y="6357"/>
                  </a:cubicBezTo>
                  <a:cubicBezTo>
                    <a:pt x="85055" y="10595"/>
                    <a:pt x="91191" y="16646"/>
                    <a:pt x="95692" y="24511"/>
                  </a:cubicBezTo>
                  <a:cubicBezTo>
                    <a:pt x="100192" y="32376"/>
                    <a:pt x="102442" y="41402"/>
                    <a:pt x="102442" y="51569"/>
                  </a:cubicBezTo>
                  <a:cubicBezTo>
                    <a:pt x="102442" y="61737"/>
                    <a:pt x="100131" y="70742"/>
                    <a:pt x="95508" y="78628"/>
                  </a:cubicBezTo>
                  <a:cubicBezTo>
                    <a:pt x="90885" y="86492"/>
                    <a:pt x="84605" y="92585"/>
                    <a:pt x="76647" y="96863"/>
                  </a:cubicBezTo>
                  <a:cubicBezTo>
                    <a:pt x="68690" y="101163"/>
                    <a:pt x="59915" y="103302"/>
                    <a:pt x="50321" y="103302"/>
                  </a:cubicBezTo>
                  <a:cubicBezTo>
                    <a:pt x="40727" y="103302"/>
                    <a:pt x="32279" y="101163"/>
                    <a:pt x="24629" y="96863"/>
                  </a:cubicBezTo>
                  <a:close/>
                  <a:moveTo>
                    <a:pt x="65335" y="81521"/>
                  </a:moveTo>
                  <a:cubicBezTo>
                    <a:pt x="70020" y="78974"/>
                    <a:pt x="73804" y="75164"/>
                    <a:pt x="76729" y="70090"/>
                  </a:cubicBezTo>
                  <a:cubicBezTo>
                    <a:pt x="79654" y="65017"/>
                    <a:pt x="81107" y="58843"/>
                    <a:pt x="81107" y="51569"/>
                  </a:cubicBezTo>
                  <a:cubicBezTo>
                    <a:pt x="81107" y="44296"/>
                    <a:pt x="79716" y="38163"/>
                    <a:pt x="76913" y="33150"/>
                  </a:cubicBezTo>
                  <a:cubicBezTo>
                    <a:pt x="74111" y="28138"/>
                    <a:pt x="70408" y="24348"/>
                    <a:pt x="65806" y="21801"/>
                  </a:cubicBezTo>
                  <a:cubicBezTo>
                    <a:pt x="61183" y="19254"/>
                    <a:pt x="56212" y="17991"/>
                    <a:pt x="50853" y="17991"/>
                  </a:cubicBezTo>
                  <a:cubicBezTo>
                    <a:pt x="45493" y="17991"/>
                    <a:pt x="40564" y="19254"/>
                    <a:pt x="36002" y="21801"/>
                  </a:cubicBezTo>
                  <a:cubicBezTo>
                    <a:pt x="31440" y="24348"/>
                    <a:pt x="27820" y="28118"/>
                    <a:pt x="25160" y="33150"/>
                  </a:cubicBezTo>
                  <a:cubicBezTo>
                    <a:pt x="22481" y="38183"/>
                    <a:pt x="21151" y="44316"/>
                    <a:pt x="21151" y="51569"/>
                  </a:cubicBezTo>
                  <a:cubicBezTo>
                    <a:pt x="21151" y="62348"/>
                    <a:pt x="23913" y="70661"/>
                    <a:pt x="29436" y="76529"/>
                  </a:cubicBezTo>
                  <a:cubicBezTo>
                    <a:pt x="34959" y="82397"/>
                    <a:pt x="41914" y="85331"/>
                    <a:pt x="50300" y="85331"/>
                  </a:cubicBezTo>
                  <a:cubicBezTo>
                    <a:pt x="55639" y="85331"/>
                    <a:pt x="60651" y="84068"/>
                    <a:pt x="65335" y="81521"/>
                  </a:cubicBez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5" name="Kombinationstegning 34">
              <a:extLst>
                <a:ext uri="{FF2B5EF4-FFF2-40B4-BE49-F238E27FC236}">
                  <a16:creationId xmlns:a16="http://schemas.microsoft.com/office/drawing/2014/main" id="{3525C258-7925-9532-7053-A15F577C8E0D}"/>
                </a:ext>
              </a:extLst>
            </p:cNvPr>
            <p:cNvSpPr/>
            <p:nvPr/>
          </p:nvSpPr>
          <p:spPr>
            <a:xfrm>
              <a:off x="1677024" y="6356030"/>
              <a:ext cx="20782" cy="134333"/>
            </a:xfrm>
            <a:custGeom>
              <a:avLst/>
              <a:gdLst>
                <a:gd name="connsiteX0" fmla="*/ 20783 w 20782"/>
                <a:gd name="connsiteY0" fmla="*/ 0 h 134333"/>
                <a:gd name="connsiteX1" fmla="*/ 20783 w 20782"/>
                <a:gd name="connsiteY1" fmla="*/ 134333 h 134333"/>
                <a:gd name="connsiteX2" fmla="*/ 0 w 20782"/>
                <a:gd name="connsiteY2" fmla="*/ 134333 h 134333"/>
                <a:gd name="connsiteX3" fmla="*/ 0 w 20782"/>
                <a:gd name="connsiteY3" fmla="*/ 0 h 134333"/>
                <a:gd name="connsiteX4" fmla="*/ 20783 w 20782"/>
                <a:gd name="connsiteY4" fmla="*/ 0 h 13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2" h="134333">
                  <a:moveTo>
                    <a:pt x="20783" y="0"/>
                  </a:moveTo>
                  <a:lnTo>
                    <a:pt x="20783" y="134333"/>
                  </a:lnTo>
                  <a:lnTo>
                    <a:pt x="0" y="134333"/>
                  </a:lnTo>
                  <a:lnTo>
                    <a:pt x="0" y="0"/>
                  </a:lnTo>
                  <a:lnTo>
                    <a:pt x="20783" y="0"/>
                  </a:lnTo>
                  <a:close/>
                </a:path>
              </a:pathLst>
            </a:custGeom>
            <a:solidFill>
              <a:schemeClr val="tx2"/>
            </a:solidFill>
            <a:ln w="2036" cap="flat">
              <a:noFill/>
              <a:prstDash val="solid"/>
              <a:miter/>
            </a:ln>
          </p:spPr>
          <p:txBody>
            <a:bodyPr rtlCol="0" anchor="ctr"/>
            <a:lstStyle/>
            <a:p>
              <a:endParaRPr lang="da-DK">
                <a:solidFill>
                  <a:schemeClr val="tx2"/>
                </a:solidFill>
              </a:endParaRPr>
            </a:p>
          </p:txBody>
        </p:sp>
        <p:sp>
          <p:nvSpPr>
            <p:cNvPr id="36" name="Kombinationstegning 35">
              <a:extLst>
                <a:ext uri="{FF2B5EF4-FFF2-40B4-BE49-F238E27FC236}">
                  <a16:creationId xmlns:a16="http://schemas.microsoft.com/office/drawing/2014/main" id="{FD3DBF81-4324-18BE-7FC4-72E25FB88E08}"/>
                </a:ext>
              </a:extLst>
            </p:cNvPr>
            <p:cNvSpPr/>
            <p:nvPr/>
          </p:nvSpPr>
          <p:spPr>
            <a:xfrm>
              <a:off x="1711021" y="6356030"/>
              <a:ext cx="103178" cy="135963"/>
            </a:xfrm>
            <a:custGeom>
              <a:avLst/>
              <a:gdLst>
                <a:gd name="connsiteX0" fmla="*/ 6280 w 103178"/>
                <a:gd name="connsiteY0" fmla="*/ 57173 h 135963"/>
                <a:gd name="connsiteX1" fmla="*/ 23422 w 103178"/>
                <a:gd name="connsiteY1" fmla="*/ 39120 h 135963"/>
                <a:gd name="connsiteX2" fmla="*/ 47580 w 103178"/>
                <a:gd name="connsiteY2" fmla="*/ 32682 h 135963"/>
                <a:gd name="connsiteX3" fmla="*/ 66992 w 103178"/>
                <a:gd name="connsiteY3" fmla="*/ 36940 h 135963"/>
                <a:gd name="connsiteX4" fmla="*/ 82211 w 103178"/>
                <a:gd name="connsiteY4" fmla="*/ 48289 h 135963"/>
                <a:gd name="connsiteX5" fmla="*/ 82211 w 103178"/>
                <a:gd name="connsiteY5" fmla="*/ 0 h 135963"/>
                <a:gd name="connsiteX6" fmla="*/ 103178 w 103178"/>
                <a:gd name="connsiteY6" fmla="*/ 0 h 135963"/>
                <a:gd name="connsiteX7" fmla="*/ 103178 w 103178"/>
                <a:gd name="connsiteY7" fmla="*/ 134333 h 135963"/>
                <a:gd name="connsiteX8" fmla="*/ 82211 w 103178"/>
                <a:gd name="connsiteY8" fmla="*/ 134333 h 135963"/>
                <a:gd name="connsiteX9" fmla="*/ 82211 w 103178"/>
                <a:gd name="connsiteY9" fmla="*/ 119256 h 135963"/>
                <a:gd name="connsiteX10" fmla="*/ 68076 w 103178"/>
                <a:gd name="connsiteY10" fmla="*/ 131236 h 135963"/>
                <a:gd name="connsiteX11" fmla="*/ 47396 w 103178"/>
                <a:gd name="connsiteY11" fmla="*/ 135963 h 135963"/>
                <a:gd name="connsiteX12" fmla="*/ 23422 w 103178"/>
                <a:gd name="connsiteY12" fmla="*/ 129341 h 135963"/>
                <a:gd name="connsiteX13" fmla="*/ 6280 w 103178"/>
                <a:gd name="connsiteY13" fmla="*/ 110820 h 135963"/>
                <a:gd name="connsiteX14" fmla="*/ 0 w 103178"/>
                <a:gd name="connsiteY14" fmla="*/ 83864 h 135963"/>
                <a:gd name="connsiteX15" fmla="*/ 6280 w 103178"/>
                <a:gd name="connsiteY15" fmla="*/ 57173 h 135963"/>
                <a:gd name="connsiteX16" fmla="*/ 77895 w 103178"/>
                <a:gd name="connsiteY16" fmla="*/ 66260 h 135963"/>
                <a:gd name="connsiteX17" fmla="*/ 66685 w 103178"/>
                <a:gd name="connsiteY17" fmla="*/ 54646 h 135963"/>
                <a:gd name="connsiteX18" fmla="*/ 51732 w 103178"/>
                <a:gd name="connsiteY18" fmla="*/ 50653 h 135963"/>
                <a:gd name="connsiteX19" fmla="*/ 36779 w 103178"/>
                <a:gd name="connsiteY19" fmla="*/ 54565 h 135963"/>
                <a:gd name="connsiteX20" fmla="*/ 25570 w 103178"/>
                <a:gd name="connsiteY20" fmla="*/ 65995 h 135963"/>
                <a:gd name="connsiteX21" fmla="*/ 21294 w 103178"/>
                <a:gd name="connsiteY21" fmla="*/ 83884 h 135963"/>
                <a:gd name="connsiteX22" fmla="*/ 25570 w 103178"/>
                <a:gd name="connsiteY22" fmla="*/ 102039 h 135963"/>
                <a:gd name="connsiteX23" fmla="*/ 36861 w 103178"/>
                <a:gd name="connsiteY23" fmla="*/ 113938 h 135963"/>
                <a:gd name="connsiteX24" fmla="*/ 51712 w 103178"/>
                <a:gd name="connsiteY24" fmla="*/ 118013 h 135963"/>
                <a:gd name="connsiteX25" fmla="*/ 66665 w 103178"/>
                <a:gd name="connsiteY25" fmla="*/ 114019 h 135963"/>
                <a:gd name="connsiteX26" fmla="*/ 77875 w 103178"/>
                <a:gd name="connsiteY26" fmla="*/ 102304 h 135963"/>
                <a:gd name="connsiteX27" fmla="*/ 82150 w 103178"/>
                <a:gd name="connsiteY27" fmla="*/ 84231 h 135963"/>
                <a:gd name="connsiteX28" fmla="*/ 77875 w 103178"/>
                <a:gd name="connsiteY28" fmla="*/ 66260 h 1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178" h="135963">
                  <a:moveTo>
                    <a:pt x="6280" y="57173"/>
                  </a:moveTo>
                  <a:cubicBezTo>
                    <a:pt x="10473" y="49430"/>
                    <a:pt x="16180" y="43399"/>
                    <a:pt x="23422" y="39120"/>
                  </a:cubicBezTo>
                  <a:cubicBezTo>
                    <a:pt x="30643" y="34821"/>
                    <a:pt x="38702" y="32682"/>
                    <a:pt x="47580" y="32682"/>
                  </a:cubicBezTo>
                  <a:cubicBezTo>
                    <a:pt x="54146" y="32682"/>
                    <a:pt x="60610" y="34108"/>
                    <a:pt x="66992" y="36940"/>
                  </a:cubicBezTo>
                  <a:cubicBezTo>
                    <a:pt x="73374" y="39793"/>
                    <a:pt x="78447" y="43562"/>
                    <a:pt x="82211" y="48289"/>
                  </a:cubicBezTo>
                  <a:lnTo>
                    <a:pt x="82211" y="0"/>
                  </a:lnTo>
                  <a:lnTo>
                    <a:pt x="103178" y="0"/>
                  </a:lnTo>
                  <a:lnTo>
                    <a:pt x="103178" y="134333"/>
                  </a:lnTo>
                  <a:lnTo>
                    <a:pt x="82211" y="134333"/>
                  </a:lnTo>
                  <a:lnTo>
                    <a:pt x="82211" y="119256"/>
                  </a:lnTo>
                  <a:cubicBezTo>
                    <a:pt x="78816" y="124105"/>
                    <a:pt x="74090" y="128098"/>
                    <a:pt x="68076" y="131236"/>
                  </a:cubicBezTo>
                  <a:cubicBezTo>
                    <a:pt x="62062" y="134374"/>
                    <a:pt x="55169" y="135963"/>
                    <a:pt x="47396" y="135963"/>
                  </a:cubicBezTo>
                  <a:cubicBezTo>
                    <a:pt x="38641" y="135963"/>
                    <a:pt x="30663" y="133763"/>
                    <a:pt x="23422" y="129341"/>
                  </a:cubicBezTo>
                  <a:cubicBezTo>
                    <a:pt x="16201" y="124920"/>
                    <a:pt x="10473" y="118746"/>
                    <a:pt x="6280" y="110820"/>
                  </a:cubicBezTo>
                  <a:cubicBezTo>
                    <a:pt x="2086" y="102894"/>
                    <a:pt x="0" y="93909"/>
                    <a:pt x="0" y="83864"/>
                  </a:cubicBezTo>
                  <a:cubicBezTo>
                    <a:pt x="0" y="73819"/>
                    <a:pt x="2086" y="64915"/>
                    <a:pt x="6280" y="57173"/>
                  </a:cubicBezTo>
                  <a:close/>
                  <a:moveTo>
                    <a:pt x="77895" y="66260"/>
                  </a:moveTo>
                  <a:cubicBezTo>
                    <a:pt x="75031" y="61187"/>
                    <a:pt x="71308" y="57295"/>
                    <a:pt x="66685" y="54646"/>
                  </a:cubicBezTo>
                  <a:cubicBezTo>
                    <a:pt x="62062" y="51977"/>
                    <a:pt x="57092" y="50653"/>
                    <a:pt x="51732" y="50653"/>
                  </a:cubicBezTo>
                  <a:cubicBezTo>
                    <a:pt x="46373" y="50653"/>
                    <a:pt x="41402" y="51957"/>
                    <a:pt x="36779" y="54565"/>
                  </a:cubicBezTo>
                  <a:cubicBezTo>
                    <a:pt x="32156" y="57173"/>
                    <a:pt x="28433" y="60983"/>
                    <a:pt x="25570" y="65995"/>
                  </a:cubicBezTo>
                  <a:cubicBezTo>
                    <a:pt x="22706" y="71028"/>
                    <a:pt x="21294" y="76977"/>
                    <a:pt x="21294" y="83884"/>
                  </a:cubicBezTo>
                  <a:cubicBezTo>
                    <a:pt x="21294" y="90792"/>
                    <a:pt x="22726" y="96843"/>
                    <a:pt x="25570" y="102039"/>
                  </a:cubicBezTo>
                  <a:cubicBezTo>
                    <a:pt x="28413" y="107234"/>
                    <a:pt x="32197" y="111207"/>
                    <a:pt x="36861" y="113938"/>
                  </a:cubicBezTo>
                  <a:cubicBezTo>
                    <a:pt x="41545" y="116668"/>
                    <a:pt x="46496" y="118013"/>
                    <a:pt x="51712" y="118013"/>
                  </a:cubicBezTo>
                  <a:cubicBezTo>
                    <a:pt x="56928" y="118013"/>
                    <a:pt x="62042" y="116688"/>
                    <a:pt x="66665" y="114019"/>
                  </a:cubicBezTo>
                  <a:cubicBezTo>
                    <a:pt x="71288" y="111350"/>
                    <a:pt x="75011" y="107458"/>
                    <a:pt x="77875" y="102304"/>
                  </a:cubicBezTo>
                  <a:cubicBezTo>
                    <a:pt x="80718" y="97169"/>
                    <a:pt x="82150" y="91138"/>
                    <a:pt x="82150" y="84231"/>
                  </a:cubicBezTo>
                  <a:cubicBezTo>
                    <a:pt x="82150" y="77324"/>
                    <a:pt x="80718" y="71333"/>
                    <a:pt x="77875" y="66260"/>
                  </a:cubicBezTo>
                  <a:close/>
                </a:path>
              </a:pathLst>
            </a:custGeom>
            <a:solidFill>
              <a:schemeClr val="tx2"/>
            </a:solidFill>
            <a:ln w="2036" cap="flat">
              <a:noFill/>
              <a:prstDash val="solid"/>
              <a:miter/>
            </a:ln>
          </p:spPr>
          <p:txBody>
            <a:bodyPr rtlCol="0" anchor="ctr"/>
            <a:lstStyle/>
            <a:p>
              <a:endParaRPr lang="da-DK" dirty="0">
                <a:solidFill>
                  <a:schemeClr val="tx2"/>
                </a:solidFill>
              </a:endParaRPr>
            </a:p>
          </p:txBody>
        </p:sp>
        <p:sp>
          <p:nvSpPr>
            <p:cNvPr id="37" name="Kombinationstegning 36">
              <a:extLst>
                <a:ext uri="{FF2B5EF4-FFF2-40B4-BE49-F238E27FC236}">
                  <a16:creationId xmlns:a16="http://schemas.microsoft.com/office/drawing/2014/main" id="{A03E9851-8863-83F2-38DE-845C27B6BAC4}"/>
                </a:ext>
              </a:extLst>
            </p:cNvPr>
            <p:cNvSpPr/>
            <p:nvPr/>
          </p:nvSpPr>
          <p:spPr>
            <a:xfrm>
              <a:off x="558549" y="6210083"/>
              <a:ext cx="330379" cy="281421"/>
            </a:xfrm>
            <a:custGeom>
              <a:avLst/>
              <a:gdLst>
                <a:gd name="connsiteX0" fmla="*/ 255819 w 330379"/>
                <a:gd name="connsiteY0" fmla="*/ 16728 h 281421"/>
                <a:gd name="connsiteX1" fmla="*/ 189072 w 330379"/>
                <a:gd name="connsiteY1" fmla="*/ 0 h 281421"/>
                <a:gd name="connsiteX2" fmla="*/ 63167 w 330379"/>
                <a:gd name="connsiteY2" fmla="*/ 0 h 281421"/>
                <a:gd name="connsiteX3" fmla="*/ 50423 w 330379"/>
                <a:gd name="connsiteY3" fmla="*/ 12694 h 281421"/>
                <a:gd name="connsiteX4" fmla="*/ 50423 w 330379"/>
                <a:gd name="connsiteY4" fmla="*/ 12694 h 281421"/>
                <a:gd name="connsiteX5" fmla="*/ 63167 w 330379"/>
                <a:gd name="connsiteY5" fmla="*/ 25387 h 281421"/>
                <a:gd name="connsiteX6" fmla="*/ 187803 w 330379"/>
                <a:gd name="connsiteY6" fmla="*/ 25387 h 281421"/>
                <a:gd name="connsiteX7" fmla="*/ 304851 w 330379"/>
                <a:gd name="connsiteY7" fmla="*/ 140038 h 281421"/>
                <a:gd name="connsiteX8" fmla="*/ 189072 w 330379"/>
                <a:gd name="connsiteY8" fmla="*/ 256034 h 281421"/>
                <a:gd name="connsiteX9" fmla="*/ 12744 w 330379"/>
                <a:gd name="connsiteY9" fmla="*/ 256034 h 281421"/>
                <a:gd name="connsiteX10" fmla="*/ 0 w 330379"/>
                <a:gd name="connsiteY10" fmla="*/ 268728 h 281421"/>
                <a:gd name="connsiteX11" fmla="*/ 0 w 330379"/>
                <a:gd name="connsiteY11" fmla="*/ 268728 h 281421"/>
                <a:gd name="connsiteX12" fmla="*/ 12744 w 330379"/>
                <a:gd name="connsiteY12" fmla="*/ 281421 h 281421"/>
                <a:gd name="connsiteX13" fmla="*/ 189092 w 330379"/>
                <a:gd name="connsiteY13" fmla="*/ 281421 h 281421"/>
                <a:gd name="connsiteX14" fmla="*/ 255839 w 330379"/>
                <a:gd name="connsiteY14" fmla="*/ 264693 h 281421"/>
                <a:gd name="connsiteX15" fmla="*/ 330379 w 330379"/>
                <a:gd name="connsiteY15" fmla="*/ 140711 h 281421"/>
                <a:gd name="connsiteX16" fmla="*/ 255839 w 330379"/>
                <a:gd name="connsiteY16" fmla="*/ 16728 h 28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379" h="281421">
                  <a:moveTo>
                    <a:pt x="255819" y="16728"/>
                  </a:moveTo>
                  <a:cubicBezTo>
                    <a:pt x="235936" y="6072"/>
                    <a:pt x="213209" y="0"/>
                    <a:pt x="189072" y="0"/>
                  </a:cubicBezTo>
                  <a:lnTo>
                    <a:pt x="63167" y="0"/>
                  </a:lnTo>
                  <a:cubicBezTo>
                    <a:pt x="56130" y="0"/>
                    <a:pt x="50423" y="5685"/>
                    <a:pt x="50423" y="12694"/>
                  </a:cubicBezTo>
                  <a:lnTo>
                    <a:pt x="50423" y="12694"/>
                  </a:lnTo>
                  <a:cubicBezTo>
                    <a:pt x="50423" y="19703"/>
                    <a:pt x="56130" y="25387"/>
                    <a:pt x="63167" y="25387"/>
                  </a:cubicBezTo>
                  <a:lnTo>
                    <a:pt x="187803" y="25387"/>
                  </a:lnTo>
                  <a:cubicBezTo>
                    <a:pt x="251687" y="25387"/>
                    <a:pt x="304483" y="76407"/>
                    <a:pt x="304851" y="140038"/>
                  </a:cubicBezTo>
                  <a:cubicBezTo>
                    <a:pt x="305219" y="203935"/>
                    <a:pt x="253139" y="256034"/>
                    <a:pt x="189072" y="256034"/>
                  </a:cubicBezTo>
                  <a:lnTo>
                    <a:pt x="12744" y="256034"/>
                  </a:lnTo>
                  <a:cubicBezTo>
                    <a:pt x="5707" y="256034"/>
                    <a:pt x="0" y="261719"/>
                    <a:pt x="0" y="268728"/>
                  </a:cubicBezTo>
                  <a:lnTo>
                    <a:pt x="0" y="268728"/>
                  </a:lnTo>
                  <a:cubicBezTo>
                    <a:pt x="0" y="275737"/>
                    <a:pt x="5707" y="281421"/>
                    <a:pt x="12744" y="281421"/>
                  </a:cubicBezTo>
                  <a:lnTo>
                    <a:pt x="189092" y="281421"/>
                  </a:lnTo>
                  <a:cubicBezTo>
                    <a:pt x="213209" y="281421"/>
                    <a:pt x="235936" y="275350"/>
                    <a:pt x="255839" y="264693"/>
                  </a:cubicBezTo>
                  <a:cubicBezTo>
                    <a:pt x="300166" y="240916"/>
                    <a:pt x="330379" y="194277"/>
                    <a:pt x="330379" y="140711"/>
                  </a:cubicBezTo>
                  <a:cubicBezTo>
                    <a:pt x="330379" y="87144"/>
                    <a:pt x="300166" y="40485"/>
                    <a:pt x="255839" y="16728"/>
                  </a:cubicBez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8" name="Kombinationstegning 37">
              <a:extLst>
                <a:ext uri="{FF2B5EF4-FFF2-40B4-BE49-F238E27FC236}">
                  <a16:creationId xmlns:a16="http://schemas.microsoft.com/office/drawing/2014/main" id="{BEE71D3D-8EFC-BAB4-A5AE-0A1C506AD917}"/>
                </a:ext>
              </a:extLst>
            </p:cNvPr>
            <p:cNvSpPr/>
            <p:nvPr/>
          </p:nvSpPr>
          <p:spPr>
            <a:xfrm>
              <a:off x="497837" y="6274082"/>
              <a:ext cx="175632" cy="25407"/>
            </a:xfrm>
            <a:custGeom>
              <a:avLst/>
              <a:gdLst>
                <a:gd name="connsiteX0" fmla="*/ 156056 w 175632"/>
                <a:gd name="connsiteY0" fmla="*/ 25408 h 25407"/>
                <a:gd name="connsiteX1" fmla="*/ 175632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56056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56056" y="25408"/>
                  </a:moveTo>
                  <a:cubicBezTo>
                    <a:pt x="161272" y="15974"/>
                    <a:pt x="167900" y="7417"/>
                    <a:pt x="175632" y="0"/>
                  </a:cubicBezTo>
                  <a:lnTo>
                    <a:pt x="12744" y="0"/>
                  </a:lnTo>
                  <a:cubicBezTo>
                    <a:pt x="5707" y="0"/>
                    <a:pt x="0" y="5685"/>
                    <a:pt x="0" y="12694"/>
                  </a:cubicBezTo>
                  <a:lnTo>
                    <a:pt x="0" y="12694"/>
                  </a:lnTo>
                  <a:cubicBezTo>
                    <a:pt x="0" y="19703"/>
                    <a:pt x="5707" y="25387"/>
                    <a:pt x="12744" y="25387"/>
                  </a:cubicBezTo>
                  <a:lnTo>
                    <a:pt x="156056"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39" name="Kombinationstegning 38">
              <a:extLst>
                <a:ext uri="{FF2B5EF4-FFF2-40B4-BE49-F238E27FC236}">
                  <a16:creationId xmlns:a16="http://schemas.microsoft.com/office/drawing/2014/main" id="{199F903C-6FE1-C879-379C-B6F7C2A6F5E9}"/>
                </a:ext>
              </a:extLst>
            </p:cNvPr>
            <p:cNvSpPr/>
            <p:nvPr/>
          </p:nvSpPr>
          <p:spPr>
            <a:xfrm>
              <a:off x="484540" y="6338100"/>
              <a:ext cx="156915" cy="25387"/>
            </a:xfrm>
            <a:custGeom>
              <a:avLst/>
              <a:gdLst>
                <a:gd name="connsiteX0" fmla="*/ 0 w 156915"/>
                <a:gd name="connsiteY0" fmla="*/ 12694 h 25387"/>
                <a:gd name="connsiteX1" fmla="*/ 12744 w 156915"/>
                <a:gd name="connsiteY1" fmla="*/ 25387 h 25387"/>
                <a:gd name="connsiteX2" fmla="*/ 156915 w 156915"/>
                <a:gd name="connsiteY2" fmla="*/ 25387 h 25387"/>
                <a:gd name="connsiteX3" fmla="*/ 156138 w 156915"/>
                <a:gd name="connsiteY3" fmla="*/ 12694 h 25387"/>
                <a:gd name="connsiteX4" fmla="*/ 156915 w 156915"/>
                <a:gd name="connsiteY4" fmla="*/ 0 h 25387"/>
                <a:gd name="connsiteX5" fmla="*/ 12744 w 156915"/>
                <a:gd name="connsiteY5" fmla="*/ 0 h 25387"/>
                <a:gd name="connsiteX6" fmla="*/ 0 w 156915"/>
                <a:gd name="connsiteY6" fmla="*/ 12694 h 25387"/>
                <a:gd name="connsiteX7" fmla="*/ 0 w 156915"/>
                <a:gd name="connsiteY7" fmla="*/ 12694 h 2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915" h="25387">
                  <a:moveTo>
                    <a:pt x="0" y="12694"/>
                  </a:moveTo>
                  <a:cubicBezTo>
                    <a:pt x="0" y="19703"/>
                    <a:pt x="5707" y="25387"/>
                    <a:pt x="12744" y="25387"/>
                  </a:cubicBezTo>
                  <a:lnTo>
                    <a:pt x="156915" y="25387"/>
                  </a:lnTo>
                  <a:cubicBezTo>
                    <a:pt x="156424" y="21211"/>
                    <a:pt x="156138" y="16993"/>
                    <a:pt x="156138" y="12694"/>
                  </a:cubicBezTo>
                  <a:cubicBezTo>
                    <a:pt x="156138" y="8395"/>
                    <a:pt x="156424" y="4157"/>
                    <a:pt x="156915" y="0"/>
                  </a:cubicBezTo>
                  <a:lnTo>
                    <a:pt x="12744" y="0"/>
                  </a:lnTo>
                  <a:cubicBezTo>
                    <a:pt x="5707" y="0"/>
                    <a:pt x="0" y="5685"/>
                    <a:pt x="0" y="12694"/>
                  </a:cubicBezTo>
                  <a:lnTo>
                    <a:pt x="0" y="12694"/>
                  </a:lnTo>
                  <a:close/>
                </a:path>
              </a:pathLst>
            </a:custGeom>
            <a:solidFill>
              <a:schemeClr val="tx1"/>
            </a:solidFill>
            <a:ln w="2036" cap="flat">
              <a:noFill/>
              <a:prstDash val="solid"/>
              <a:miter/>
            </a:ln>
          </p:spPr>
          <p:txBody>
            <a:bodyPr rtlCol="0" anchor="ctr"/>
            <a:lstStyle/>
            <a:p>
              <a:endParaRPr lang="da-DK">
                <a:solidFill>
                  <a:schemeClr val="tx2"/>
                </a:solidFill>
              </a:endParaRPr>
            </a:p>
          </p:txBody>
        </p:sp>
        <p:sp>
          <p:nvSpPr>
            <p:cNvPr id="40" name="Kombinationstegning 39">
              <a:extLst>
                <a:ext uri="{FF2B5EF4-FFF2-40B4-BE49-F238E27FC236}">
                  <a16:creationId xmlns:a16="http://schemas.microsoft.com/office/drawing/2014/main" id="{E6D2D831-3BCA-6D22-5779-C482FC01DACF}"/>
                </a:ext>
              </a:extLst>
            </p:cNvPr>
            <p:cNvSpPr/>
            <p:nvPr/>
          </p:nvSpPr>
          <p:spPr>
            <a:xfrm>
              <a:off x="497837" y="6402099"/>
              <a:ext cx="175632" cy="25407"/>
            </a:xfrm>
            <a:custGeom>
              <a:avLst/>
              <a:gdLst>
                <a:gd name="connsiteX0" fmla="*/ 175632 w 175632"/>
                <a:gd name="connsiteY0" fmla="*/ 25408 h 25407"/>
                <a:gd name="connsiteX1" fmla="*/ 156056 w 175632"/>
                <a:gd name="connsiteY1" fmla="*/ 0 h 25407"/>
                <a:gd name="connsiteX2" fmla="*/ 12744 w 175632"/>
                <a:gd name="connsiteY2" fmla="*/ 0 h 25407"/>
                <a:gd name="connsiteX3" fmla="*/ 0 w 175632"/>
                <a:gd name="connsiteY3" fmla="*/ 12694 h 25407"/>
                <a:gd name="connsiteX4" fmla="*/ 0 w 175632"/>
                <a:gd name="connsiteY4" fmla="*/ 12694 h 25407"/>
                <a:gd name="connsiteX5" fmla="*/ 12744 w 175632"/>
                <a:gd name="connsiteY5" fmla="*/ 25387 h 25407"/>
                <a:gd name="connsiteX6" fmla="*/ 175632 w 175632"/>
                <a:gd name="connsiteY6" fmla="*/ 25387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32" h="25407">
                  <a:moveTo>
                    <a:pt x="175632" y="25408"/>
                  </a:moveTo>
                  <a:cubicBezTo>
                    <a:pt x="167900" y="17991"/>
                    <a:pt x="161272" y="9434"/>
                    <a:pt x="156056" y="0"/>
                  </a:cubicBezTo>
                  <a:lnTo>
                    <a:pt x="12744" y="0"/>
                  </a:lnTo>
                  <a:cubicBezTo>
                    <a:pt x="5707" y="0"/>
                    <a:pt x="0" y="5685"/>
                    <a:pt x="0" y="12694"/>
                  </a:cubicBezTo>
                  <a:lnTo>
                    <a:pt x="0" y="12694"/>
                  </a:lnTo>
                  <a:cubicBezTo>
                    <a:pt x="0" y="19703"/>
                    <a:pt x="5707" y="25387"/>
                    <a:pt x="12744" y="25387"/>
                  </a:cubicBezTo>
                  <a:lnTo>
                    <a:pt x="175632" y="25387"/>
                  </a:lnTo>
                  <a:close/>
                </a:path>
              </a:pathLst>
            </a:custGeom>
            <a:solidFill>
              <a:schemeClr val="tx1"/>
            </a:solidFill>
            <a:ln w="2036" cap="flat">
              <a:noFill/>
              <a:prstDash val="solid"/>
              <a:miter/>
            </a:ln>
          </p:spPr>
          <p:txBody>
            <a:bodyPr rtlCol="0" anchor="ctr"/>
            <a:lstStyle/>
            <a:p>
              <a:endParaRPr lang="da-DK">
                <a:solidFill>
                  <a:schemeClr val="tx2"/>
                </a:solidFill>
              </a:endParaRPr>
            </a:p>
          </p:txBody>
        </p:sp>
      </p:grpSp>
    </p:spTree>
    <p:extLst>
      <p:ext uri="{BB962C8B-B14F-4D97-AF65-F5344CB8AC3E}">
        <p14:creationId xmlns:p14="http://schemas.microsoft.com/office/powerpoint/2010/main" val="376820068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9" Type="http://schemas.openxmlformats.org/officeDocument/2006/relationships/slideLayout" Target="../slideLayouts/slideLayout89.xml"/><Relationship Id="rId21" Type="http://schemas.openxmlformats.org/officeDocument/2006/relationships/slideLayout" Target="../slideLayouts/slideLayout71.xml"/><Relationship Id="rId34" Type="http://schemas.openxmlformats.org/officeDocument/2006/relationships/slideLayout" Target="../slideLayouts/slideLayout84.xml"/><Relationship Id="rId42" Type="http://schemas.openxmlformats.org/officeDocument/2006/relationships/slideLayout" Target="../slideLayouts/slideLayout92.xml"/><Relationship Id="rId47" Type="http://schemas.openxmlformats.org/officeDocument/2006/relationships/slideLayout" Target="../slideLayouts/slideLayout97.xml"/><Relationship Id="rId50" Type="http://schemas.openxmlformats.org/officeDocument/2006/relationships/slideLayout" Target="../slideLayouts/slideLayout100.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9" Type="http://schemas.openxmlformats.org/officeDocument/2006/relationships/slideLayout" Target="../slideLayouts/slideLayout79.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slideLayout" Target="../slideLayouts/slideLayout82.xml"/><Relationship Id="rId37" Type="http://schemas.openxmlformats.org/officeDocument/2006/relationships/slideLayout" Target="../slideLayouts/slideLayout87.xml"/><Relationship Id="rId40" Type="http://schemas.openxmlformats.org/officeDocument/2006/relationships/slideLayout" Target="../slideLayouts/slideLayout90.xml"/><Relationship Id="rId45" Type="http://schemas.openxmlformats.org/officeDocument/2006/relationships/slideLayout" Target="../slideLayouts/slideLayout95.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36" Type="http://schemas.openxmlformats.org/officeDocument/2006/relationships/slideLayout" Target="../slideLayouts/slideLayout86.xml"/><Relationship Id="rId49" Type="http://schemas.openxmlformats.org/officeDocument/2006/relationships/slideLayout" Target="../slideLayouts/slideLayout99.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slideLayout" Target="../slideLayouts/slideLayout81.xml"/><Relationship Id="rId44" Type="http://schemas.openxmlformats.org/officeDocument/2006/relationships/slideLayout" Target="../slideLayouts/slideLayout94.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 Id="rId35" Type="http://schemas.openxmlformats.org/officeDocument/2006/relationships/slideLayout" Target="../slideLayouts/slideLayout85.xml"/><Relationship Id="rId43" Type="http://schemas.openxmlformats.org/officeDocument/2006/relationships/slideLayout" Target="../slideLayouts/slideLayout93.xml"/><Relationship Id="rId48" Type="http://schemas.openxmlformats.org/officeDocument/2006/relationships/slideLayout" Target="../slideLayouts/slideLayout98.xml"/><Relationship Id="rId8" Type="http://schemas.openxmlformats.org/officeDocument/2006/relationships/slideLayout" Target="../slideLayouts/slideLayout58.xml"/><Relationship Id="rId51" Type="http://schemas.openxmlformats.org/officeDocument/2006/relationships/theme" Target="../theme/theme2.xml"/><Relationship Id="rId3" Type="http://schemas.openxmlformats.org/officeDocument/2006/relationships/slideLayout" Target="../slideLayouts/slideLayout53.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33" Type="http://schemas.openxmlformats.org/officeDocument/2006/relationships/slideLayout" Target="../slideLayouts/slideLayout83.xml"/><Relationship Id="rId38" Type="http://schemas.openxmlformats.org/officeDocument/2006/relationships/slideLayout" Target="../slideLayouts/slideLayout88.xml"/><Relationship Id="rId46" Type="http://schemas.openxmlformats.org/officeDocument/2006/relationships/slideLayout" Target="../slideLayouts/slideLayout96.xml"/><Relationship Id="rId20" Type="http://schemas.openxmlformats.org/officeDocument/2006/relationships/slideLayout" Target="../slideLayouts/slideLayout70.xml"/><Relationship Id="rId41" Type="http://schemas.openxmlformats.org/officeDocument/2006/relationships/slideLayout" Target="../slideLayouts/slideLayout91.xml"/><Relationship Id="rId1" Type="http://schemas.openxmlformats.org/officeDocument/2006/relationships/slideLayout" Target="../slideLayouts/slideLayout51.xml"/><Relationship Id="rId6" Type="http://schemas.openxmlformats.org/officeDocument/2006/relationships/slideLayout" Target="../slideLayouts/slideLayout56.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slideLayout" Target="../slideLayouts/slideLayout126.xml"/><Relationship Id="rId39" Type="http://schemas.openxmlformats.org/officeDocument/2006/relationships/slideLayout" Target="../slideLayouts/slideLayout139.xml"/><Relationship Id="rId21" Type="http://schemas.openxmlformats.org/officeDocument/2006/relationships/slideLayout" Target="../slideLayouts/slideLayout121.xml"/><Relationship Id="rId34" Type="http://schemas.openxmlformats.org/officeDocument/2006/relationships/slideLayout" Target="../slideLayouts/slideLayout134.xml"/><Relationship Id="rId42" Type="http://schemas.openxmlformats.org/officeDocument/2006/relationships/slideLayout" Target="../slideLayouts/slideLayout142.xml"/><Relationship Id="rId47" Type="http://schemas.openxmlformats.org/officeDocument/2006/relationships/slideLayout" Target="../slideLayouts/slideLayout147.xml"/><Relationship Id="rId50" Type="http://schemas.openxmlformats.org/officeDocument/2006/relationships/slideLayout" Target="../slideLayouts/slideLayout150.xml"/><Relationship Id="rId7" Type="http://schemas.openxmlformats.org/officeDocument/2006/relationships/slideLayout" Target="../slideLayouts/slideLayout107.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9" Type="http://schemas.openxmlformats.org/officeDocument/2006/relationships/slideLayout" Target="../slideLayouts/slideLayout129.xml"/><Relationship Id="rId11" Type="http://schemas.openxmlformats.org/officeDocument/2006/relationships/slideLayout" Target="../slideLayouts/slideLayout111.xml"/><Relationship Id="rId24" Type="http://schemas.openxmlformats.org/officeDocument/2006/relationships/slideLayout" Target="../slideLayouts/slideLayout124.xml"/><Relationship Id="rId32" Type="http://schemas.openxmlformats.org/officeDocument/2006/relationships/slideLayout" Target="../slideLayouts/slideLayout132.xml"/><Relationship Id="rId37" Type="http://schemas.openxmlformats.org/officeDocument/2006/relationships/slideLayout" Target="../slideLayouts/slideLayout137.xml"/><Relationship Id="rId40" Type="http://schemas.openxmlformats.org/officeDocument/2006/relationships/slideLayout" Target="../slideLayouts/slideLayout140.xml"/><Relationship Id="rId45" Type="http://schemas.openxmlformats.org/officeDocument/2006/relationships/slideLayout" Target="../slideLayouts/slideLayout145.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slideLayout" Target="../slideLayouts/slideLayout123.xml"/><Relationship Id="rId28" Type="http://schemas.openxmlformats.org/officeDocument/2006/relationships/slideLayout" Target="../slideLayouts/slideLayout128.xml"/><Relationship Id="rId36" Type="http://schemas.openxmlformats.org/officeDocument/2006/relationships/slideLayout" Target="../slideLayouts/slideLayout136.xml"/><Relationship Id="rId49" Type="http://schemas.openxmlformats.org/officeDocument/2006/relationships/slideLayout" Target="../slideLayouts/slideLayout149.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31" Type="http://schemas.openxmlformats.org/officeDocument/2006/relationships/slideLayout" Target="../slideLayouts/slideLayout131.xml"/><Relationship Id="rId44" Type="http://schemas.openxmlformats.org/officeDocument/2006/relationships/slideLayout" Target="../slideLayouts/slideLayout144.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slideLayout" Target="../slideLayouts/slideLayout122.xml"/><Relationship Id="rId27" Type="http://schemas.openxmlformats.org/officeDocument/2006/relationships/slideLayout" Target="../slideLayouts/slideLayout127.xml"/><Relationship Id="rId30" Type="http://schemas.openxmlformats.org/officeDocument/2006/relationships/slideLayout" Target="../slideLayouts/slideLayout130.xml"/><Relationship Id="rId35" Type="http://schemas.openxmlformats.org/officeDocument/2006/relationships/slideLayout" Target="../slideLayouts/slideLayout135.xml"/><Relationship Id="rId43" Type="http://schemas.openxmlformats.org/officeDocument/2006/relationships/slideLayout" Target="../slideLayouts/slideLayout143.xml"/><Relationship Id="rId48" Type="http://schemas.openxmlformats.org/officeDocument/2006/relationships/slideLayout" Target="../slideLayouts/slideLayout148.xml"/><Relationship Id="rId8" Type="http://schemas.openxmlformats.org/officeDocument/2006/relationships/slideLayout" Target="../slideLayouts/slideLayout108.xml"/><Relationship Id="rId51" Type="http://schemas.openxmlformats.org/officeDocument/2006/relationships/theme" Target="../theme/theme3.xml"/><Relationship Id="rId3" Type="http://schemas.openxmlformats.org/officeDocument/2006/relationships/slideLayout" Target="../slideLayouts/slideLayout103.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slideLayout" Target="../slideLayouts/slideLayout125.xml"/><Relationship Id="rId33" Type="http://schemas.openxmlformats.org/officeDocument/2006/relationships/slideLayout" Target="../slideLayouts/slideLayout133.xml"/><Relationship Id="rId38" Type="http://schemas.openxmlformats.org/officeDocument/2006/relationships/slideLayout" Target="../slideLayouts/slideLayout138.xml"/><Relationship Id="rId46" Type="http://schemas.openxmlformats.org/officeDocument/2006/relationships/slideLayout" Target="../slideLayouts/slideLayout146.xml"/><Relationship Id="rId20" Type="http://schemas.openxmlformats.org/officeDocument/2006/relationships/slideLayout" Target="../slideLayouts/slideLayout120.xml"/><Relationship Id="rId41" Type="http://schemas.openxmlformats.org/officeDocument/2006/relationships/slideLayout" Target="../slideLayouts/slideLayout141.xml"/><Relationship Id="rId1" Type="http://schemas.openxmlformats.org/officeDocument/2006/relationships/slideLayout" Target="../slideLayouts/slideLayout101.xml"/><Relationship Id="rId6" Type="http://schemas.openxmlformats.org/officeDocument/2006/relationships/slideLayout" Target="../slideLayouts/slideLayout106.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slideLayout" Target="../slideLayouts/slideLayout176.xml"/><Relationship Id="rId39" Type="http://schemas.openxmlformats.org/officeDocument/2006/relationships/slideLayout" Target="../slideLayouts/slideLayout189.xml"/><Relationship Id="rId21" Type="http://schemas.openxmlformats.org/officeDocument/2006/relationships/slideLayout" Target="../slideLayouts/slideLayout171.xml"/><Relationship Id="rId34" Type="http://schemas.openxmlformats.org/officeDocument/2006/relationships/slideLayout" Target="../slideLayouts/slideLayout184.xml"/><Relationship Id="rId42" Type="http://schemas.openxmlformats.org/officeDocument/2006/relationships/slideLayout" Target="../slideLayouts/slideLayout192.xml"/><Relationship Id="rId47" Type="http://schemas.openxmlformats.org/officeDocument/2006/relationships/slideLayout" Target="../slideLayouts/slideLayout197.xml"/><Relationship Id="rId50" Type="http://schemas.openxmlformats.org/officeDocument/2006/relationships/slideLayout" Target="../slideLayouts/slideLayout200.xml"/><Relationship Id="rId7" Type="http://schemas.openxmlformats.org/officeDocument/2006/relationships/slideLayout" Target="../slideLayouts/slideLayout157.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9" Type="http://schemas.openxmlformats.org/officeDocument/2006/relationships/slideLayout" Target="../slideLayouts/slideLayout179.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32" Type="http://schemas.openxmlformats.org/officeDocument/2006/relationships/slideLayout" Target="../slideLayouts/slideLayout182.xml"/><Relationship Id="rId37" Type="http://schemas.openxmlformats.org/officeDocument/2006/relationships/slideLayout" Target="../slideLayouts/slideLayout187.xml"/><Relationship Id="rId40" Type="http://schemas.openxmlformats.org/officeDocument/2006/relationships/slideLayout" Target="../slideLayouts/slideLayout190.xml"/><Relationship Id="rId45" Type="http://schemas.openxmlformats.org/officeDocument/2006/relationships/slideLayout" Target="../slideLayouts/slideLayout195.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28" Type="http://schemas.openxmlformats.org/officeDocument/2006/relationships/slideLayout" Target="../slideLayouts/slideLayout178.xml"/><Relationship Id="rId36" Type="http://schemas.openxmlformats.org/officeDocument/2006/relationships/slideLayout" Target="../slideLayouts/slideLayout186.xml"/><Relationship Id="rId49" Type="http://schemas.openxmlformats.org/officeDocument/2006/relationships/slideLayout" Target="../slideLayouts/slideLayout199.xml"/><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31" Type="http://schemas.openxmlformats.org/officeDocument/2006/relationships/slideLayout" Target="../slideLayouts/slideLayout181.xml"/><Relationship Id="rId44" Type="http://schemas.openxmlformats.org/officeDocument/2006/relationships/slideLayout" Target="../slideLayouts/slideLayout194.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slideLayout" Target="../slideLayouts/slideLayout177.xml"/><Relationship Id="rId30" Type="http://schemas.openxmlformats.org/officeDocument/2006/relationships/slideLayout" Target="../slideLayouts/slideLayout180.xml"/><Relationship Id="rId35" Type="http://schemas.openxmlformats.org/officeDocument/2006/relationships/slideLayout" Target="../slideLayouts/slideLayout185.xml"/><Relationship Id="rId43" Type="http://schemas.openxmlformats.org/officeDocument/2006/relationships/slideLayout" Target="../slideLayouts/slideLayout193.xml"/><Relationship Id="rId48" Type="http://schemas.openxmlformats.org/officeDocument/2006/relationships/slideLayout" Target="../slideLayouts/slideLayout198.xml"/><Relationship Id="rId8" Type="http://schemas.openxmlformats.org/officeDocument/2006/relationships/slideLayout" Target="../slideLayouts/slideLayout158.xml"/><Relationship Id="rId51" Type="http://schemas.openxmlformats.org/officeDocument/2006/relationships/theme" Target="../theme/theme4.xml"/><Relationship Id="rId3" Type="http://schemas.openxmlformats.org/officeDocument/2006/relationships/slideLayout" Target="../slideLayouts/slideLayout153.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33" Type="http://schemas.openxmlformats.org/officeDocument/2006/relationships/slideLayout" Target="../slideLayouts/slideLayout183.xml"/><Relationship Id="rId38" Type="http://schemas.openxmlformats.org/officeDocument/2006/relationships/slideLayout" Target="../slideLayouts/slideLayout188.xml"/><Relationship Id="rId46" Type="http://schemas.openxmlformats.org/officeDocument/2006/relationships/slideLayout" Target="../slideLayouts/slideLayout196.xml"/><Relationship Id="rId20" Type="http://schemas.openxmlformats.org/officeDocument/2006/relationships/slideLayout" Target="../slideLayouts/slideLayout170.xml"/><Relationship Id="rId41" Type="http://schemas.openxmlformats.org/officeDocument/2006/relationships/slideLayout" Target="../slideLayouts/slideLayout191.xml"/><Relationship Id="rId1" Type="http://schemas.openxmlformats.org/officeDocument/2006/relationships/slideLayout" Target="../slideLayouts/slideLayout151.xml"/><Relationship Id="rId6" Type="http://schemas.openxmlformats.org/officeDocument/2006/relationships/slideLayout" Target="../slideLayouts/slideLayout156.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13.xml"/><Relationship Id="rId18" Type="http://schemas.openxmlformats.org/officeDocument/2006/relationships/slideLayout" Target="../slideLayouts/slideLayout218.xml"/><Relationship Id="rId26" Type="http://schemas.openxmlformats.org/officeDocument/2006/relationships/slideLayout" Target="../slideLayouts/slideLayout226.xml"/><Relationship Id="rId39" Type="http://schemas.openxmlformats.org/officeDocument/2006/relationships/slideLayout" Target="../slideLayouts/slideLayout239.xml"/><Relationship Id="rId21" Type="http://schemas.openxmlformats.org/officeDocument/2006/relationships/slideLayout" Target="../slideLayouts/slideLayout221.xml"/><Relationship Id="rId34" Type="http://schemas.openxmlformats.org/officeDocument/2006/relationships/slideLayout" Target="../slideLayouts/slideLayout234.xml"/><Relationship Id="rId42" Type="http://schemas.openxmlformats.org/officeDocument/2006/relationships/slideLayout" Target="../slideLayouts/slideLayout242.xml"/><Relationship Id="rId47" Type="http://schemas.openxmlformats.org/officeDocument/2006/relationships/slideLayout" Target="../slideLayouts/slideLayout247.xml"/><Relationship Id="rId50" Type="http://schemas.openxmlformats.org/officeDocument/2006/relationships/slideLayout" Target="../slideLayouts/slideLayout250.xml"/><Relationship Id="rId7" Type="http://schemas.openxmlformats.org/officeDocument/2006/relationships/slideLayout" Target="../slideLayouts/slideLayout207.xml"/><Relationship Id="rId2" Type="http://schemas.openxmlformats.org/officeDocument/2006/relationships/slideLayout" Target="../slideLayouts/slideLayout202.xml"/><Relationship Id="rId16" Type="http://schemas.openxmlformats.org/officeDocument/2006/relationships/slideLayout" Target="../slideLayouts/slideLayout216.xml"/><Relationship Id="rId29" Type="http://schemas.openxmlformats.org/officeDocument/2006/relationships/slideLayout" Target="../slideLayouts/slideLayout229.xml"/><Relationship Id="rId11" Type="http://schemas.openxmlformats.org/officeDocument/2006/relationships/slideLayout" Target="../slideLayouts/slideLayout211.xml"/><Relationship Id="rId24" Type="http://schemas.openxmlformats.org/officeDocument/2006/relationships/slideLayout" Target="../slideLayouts/slideLayout224.xml"/><Relationship Id="rId32" Type="http://schemas.openxmlformats.org/officeDocument/2006/relationships/slideLayout" Target="../slideLayouts/slideLayout232.xml"/><Relationship Id="rId37" Type="http://schemas.openxmlformats.org/officeDocument/2006/relationships/slideLayout" Target="../slideLayouts/slideLayout237.xml"/><Relationship Id="rId40" Type="http://schemas.openxmlformats.org/officeDocument/2006/relationships/slideLayout" Target="../slideLayouts/slideLayout240.xml"/><Relationship Id="rId45" Type="http://schemas.openxmlformats.org/officeDocument/2006/relationships/slideLayout" Target="../slideLayouts/slideLayout245.xml"/><Relationship Id="rId5" Type="http://schemas.openxmlformats.org/officeDocument/2006/relationships/slideLayout" Target="../slideLayouts/slideLayout205.xml"/><Relationship Id="rId15" Type="http://schemas.openxmlformats.org/officeDocument/2006/relationships/slideLayout" Target="../slideLayouts/slideLayout215.xml"/><Relationship Id="rId23" Type="http://schemas.openxmlformats.org/officeDocument/2006/relationships/slideLayout" Target="../slideLayouts/slideLayout223.xml"/><Relationship Id="rId28" Type="http://schemas.openxmlformats.org/officeDocument/2006/relationships/slideLayout" Target="../slideLayouts/slideLayout228.xml"/><Relationship Id="rId36" Type="http://schemas.openxmlformats.org/officeDocument/2006/relationships/slideLayout" Target="../slideLayouts/slideLayout236.xml"/><Relationship Id="rId49" Type="http://schemas.openxmlformats.org/officeDocument/2006/relationships/slideLayout" Target="../slideLayouts/slideLayout249.xml"/><Relationship Id="rId10" Type="http://schemas.openxmlformats.org/officeDocument/2006/relationships/slideLayout" Target="../slideLayouts/slideLayout210.xml"/><Relationship Id="rId19" Type="http://schemas.openxmlformats.org/officeDocument/2006/relationships/slideLayout" Target="../slideLayouts/slideLayout219.xml"/><Relationship Id="rId31" Type="http://schemas.openxmlformats.org/officeDocument/2006/relationships/slideLayout" Target="../slideLayouts/slideLayout231.xml"/><Relationship Id="rId44" Type="http://schemas.openxmlformats.org/officeDocument/2006/relationships/slideLayout" Target="../slideLayouts/slideLayout244.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slideLayout" Target="../slideLayouts/slideLayout214.xml"/><Relationship Id="rId22" Type="http://schemas.openxmlformats.org/officeDocument/2006/relationships/slideLayout" Target="../slideLayouts/slideLayout222.xml"/><Relationship Id="rId27" Type="http://schemas.openxmlformats.org/officeDocument/2006/relationships/slideLayout" Target="../slideLayouts/slideLayout227.xml"/><Relationship Id="rId30" Type="http://schemas.openxmlformats.org/officeDocument/2006/relationships/slideLayout" Target="../slideLayouts/slideLayout230.xml"/><Relationship Id="rId35" Type="http://schemas.openxmlformats.org/officeDocument/2006/relationships/slideLayout" Target="../slideLayouts/slideLayout235.xml"/><Relationship Id="rId43" Type="http://schemas.openxmlformats.org/officeDocument/2006/relationships/slideLayout" Target="../slideLayouts/slideLayout243.xml"/><Relationship Id="rId48" Type="http://schemas.openxmlformats.org/officeDocument/2006/relationships/slideLayout" Target="../slideLayouts/slideLayout248.xml"/><Relationship Id="rId8" Type="http://schemas.openxmlformats.org/officeDocument/2006/relationships/slideLayout" Target="../slideLayouts/slideLayout208.xml"/><Relationship Id="rId51" Type="http://schemas.openxmlformats.org/officeDocument/2006/relationships/theme" Target="../theme/theme5.xml"/><Relationship Id="rId3" Type="http://schemas.openxmlformats.org/officeDocument/2006/relationships/slideLayout" Target="../slideLayouts/slideLayout203.xml"/><Relationship Id="rId12" Type="http://schemas.openxmlformats.org/officeDocument/2006/relationships/slideLayout" Target="../slideLayouts/slideLayout212.xml"/><Relationship Id="rId17" Type="http://schemas.openxmlformats.org/officeDocument/2006/relationships/slideLayout" Target="../slideLayouts/slideLayout217.xml"/><Relationship Id="rId25" Type="http://schemas.openxmlformats.org/officeDocument/2006/relationships/slideLayout" Target="../slideLayouts/slideLayout225.xml"/><Relationship Id="rId33" Type="http://schemas.openxmlformats.org/officeDocument/2006/relationships/slideLayout" Target="../slideLayouts/slideLayout233.xml"/><Relationship Id="rId38" Type="http://schemas.openxmlformats.org/officeDocument/2006/relationships/slideLayout" Target="../slideLayouts/slideLayout238.xml"/><Relationship Id="rId46" Type="http://schemas.openxmlformats.org/officeDocument/2006/relationships/slideLayout" Target="../slideLayouts/slideLayout246.xml"/><Relationship Id="rId20" Type="http://schemas.openxmlformats.org/officeDocument/2006/relationships/slideLayout" Target="../slideLayouts/slideLayout220.xml"/><Relationship Id="rId41" Type="http://schemas.openxmlformats.org/officeDocument/2006/relationships/slideLayout" Target="../slideLayouts/slideLayout241.xml"/><Relationship Id="rId1" Type="http://schemas.openxmlformats.org/officeDocument/2006/relationships/slideLayout" Target="../slideLayouts/slideLayout201.xml"/><Relationship Id="rId6" Type="http://schemas.openxmlformats.org/officeDocument/2006/relationships/slideLayout" Target="../slideLayouts/slideLayout2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A4EBD1B5-49B2-C24A-A6F4-E70F77648BE4}"/>
              </a:ext>
            </a:extLst>
          </p:cNvPr>
          <p:cNvSpPr>
            <a:spLocks noGrp="1"/>
          </p:cNvSpPr>
          <p:nvPr>
            <p:ph type="title"/>
          </p:nvPr>
        </p:nvSpPr>
        <p:spPr>
          <a:xfrm>
            <a:off x="479425" y="441325"/>
            <a:ext cx="11233150" cy="511175"/>
          </a:xfrm>
          <a:prstGeom prst="rect">
            <a:avLst/>
          </a:prstGeom>
        </p:spPr>
        <p:txBody>
          <a:bodyPr vert="horz" lIns="0" tIns="0" rIns="0" bIns="0" rtlCol="0" anchor="t" anchorCtr="0">
            <a:noAutofit/>
          </a:bodyPr>
          <a:lstStyle/>
          <a:p>
            <a:r>
              <a:rPr lang="da-DK" dirty="0"/>
              <a:t>Klik for at redigere titeltypografien i masteren</a:t>
            </a:r>
          </a:p>
        </p:txBody>
      </p:sp>
      <p:sp>
        <p:nvSpPr>
          <p:cNvPr id="3" name="Pladsholder til tekst 2">
            <a:extLst>
              <a:ext uri="{FF2B5EF4-FFF2-40B4-BE49-F238E27FC236}">
                <a16:creationId xmlns:a16="http://schemas.microsoft.com/office/drawing/2014/main" id="{26D6016B-F0B4-994F-997B-1E0787162A42}"/>
              </a:ext>
            </a:extLst>
          </p:cNvPr>
          <p:cNvSpPr>
            <a:spLocks noGrp="1"/>
          </p:cNvSpPr>
          <p:nvPr>
            <p:ph type="body" idx="1"/>
          </p:nvPr>
        </p:nvSpPr>
        <p:spPr>
          <a:xfrm>
            <a:off x="479425" y="1259840"/>
            <a:ext cx="11233150" cy="4798061"/>
          </a:xfrm>
          <a:prstGeom prst="rect">
            <a:avLst/>
          </a:prstGeom>
        </p:spPr>
        <p:txBody>
          <a:bodyPr vert="horz" lIns="0" tIns="0" rIns="0" bIns="0" rtlCol="0">
            <a:norm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a:extLst>
              <a:ext uri="{FF2B5EF4-FFF2-40B4-BE49-F238E27FC236}">
                <a16:creationId xmlns:a16="http://schemas.microsoft.com/office/drawing/2014/main" id="{84C14C6F-F359-924E-BF92-1FBAD3DB501E}"/>
              </a:ext>
            </a:extLst>
          </p:cNvPr>
          <p:cNvSpPr>
            <a:spLocks noGrp="1"/>
          </p:cNvSpPr>
          <p:nvPr>
            <p:ph type="dt" sz="half" idx="2"/>
          </p:nvPr>
        </p:nvSpPr>
        <p:spPr>
          <a:xfrm>
            <a:off x="9861629" y="6257925"/>
            <a:ext cx="971245" cy="269875"/>
          </a:xfrm>
          <a:prstGeom prst="rect">
            <a:avLst/>
          </a:prstGeom>
        </p:spPr>
        <p:txBody>
          <a:bodyPr vert="horz" lIns="0" tIns="0" rIns="0" bIns="0" rtlCol="0" anchor="b" anchorCtr="0"/>
          <a:lstStyle>
            <a:lvl1pPr algn="r">
              <a:defRPr sz="900">
                <a:solidFill>
                  <a:schemeClr val="tx2"/>
                </a:solidFill>
              </a:defRPr>
            </a:lvl1pPr>
          </a:lstStyle>
          <a:p>
            <a:fld id="{DDCD1610-63EC-F748-9476-0A01170B864F}" type="datetime1">
              <a:rPr lang="da-DK" smtClean="0"/>
              <a:t>07-05-2024</a:t>
            </a:fld>
            <a:endParaRPr lang="da-DK" dirty="0"/>
          </a:p>
        </p:txBody>
      </p:sp>
      <p:sp>
        <p:nvSpPr>
          <p:cNvPr id="6" name="Pladsholder til slidenummer 5">
            <a:extLst>
              <a:ext uri="{FF2B5EF4-FFF2-40B4-BE49-F238E27FC236}">
                <a16:creationId xmlns:a16="http://schemas.microsoft.com/office/drawing/2014/main" id="{3F393347-490E-D94A-824A-DD27B4D0F5D4}"/>
              </a:ext>
            </a:extLst>
          </p:cNvPr>
          <p:cNvSpPr>
            <a:spLocks noGrp="1"/>
          </p:cNvSpPr>
          <p:nvPr>
            <p:ph type="sldNum" sz="quarter" idx="4"/>
          </p:nvPr>
        </p:nvSpPr>
        <p:spPr>
          <a:xfrm>
            <a:off x="11099800" y="6257925"/>
            <a:ext cx="612775" cy="269875"/>
          </a:xfrm>
          <a:prstGeom prst="rect">
            <a:avLst/>
          </a:prstGeom>
        </p:spPr>
        <p:txBody>
          <a:bodyPr vert="horz" lIns="0" tIns="0" rIns="0" bIns="0" rtlCol="0" anchor="b" anchorCtr="0"/>
          <a:lstStyle>
            <a:lvl1pPr algn="r">
              <a:defRPr sz="900">
                <a:solidFill>
                  <a:schemeClr val="tx2"/>
                </a:solidFill>
              </a:defRPr>
            </a:lvl1pPr>
          </a:lstStyle>
          <a:p>
            <a:fld id="{67E69006-4EAA-9F48-A2A8-3E5B4E2EFF89}" type="slidenum">
              <a:rPr lang="da-DK" smtClean="0"/>
              <a:pPr/>
              <a:t>‹nr.›</a:t>
            </a:fld>
            <a:endParaRPr lang="da-DK"/>
          </a:p>
        </p:txBody>
      </p:sp>
      <p:sp>
        <p:nvSpPr>
          <p:cNvPr id="22" name="Pladsholder til sidefod 21">
            <a:extLst>
              <a:ext uri="{FF2B5EF4-FFF2-40B4-BE49-F238E27FC236}">
                <a16:creationId xmlns:a16="http://schemas.microsoft.com/office/drawing/2014/main" id="{9FB02DAE-26EB-DB4D-99A2-0C5FFC57FAA2}"/>
              </a:ext>
            </a:extLst>
          </p:cNvPr>
          <p:cNvSpPr>
            <a:spLocks noGrp="1"/>
          </p:cNvSpPr>
          <p:nvPr>
            <p:ph type="ftr" sz="quarter" idx="3"/>
          </p:nvPr>
        </p:nvSpPr>
        <p:spPr>
          <a:xfrm>
            <a:off x="6240462" y="6242050"/>
            <a:ext cx="3354241" cy="285751"/>
          </a:xfrm>
          <a:prstGeom prst="rect">
            <a:avLst/>
          </a:prstGeom>
        </p:spPr>
        <p:txBody>
          <a:bodyPr vert="horz" lIns="0" tIns="0" rIns="0" bIns="0" rtlCol="0" anchor="b"/>
          <a:lstStyle>
            <a:lvl1pPr algn="r">
              <a:defRPr sz="900">
                <a:solidFill>
                  <a:schemeClr val="tx2"/>
                </a:solidFill>
              </a:defRPr>
            </a:lvl1pPr>
          </a:lstStyle>
          <a:p>
            <a:r>
              <a:rPr lang="da-DK" dirty="0"/>
              <a:t>Dette er sidefods tekst</a:t>
            </a:r>
          </a:p>
        </p:txBody>
      </p:sp>
    </p:spTree>
    <p:extLst>
      <p:ext uri="{BB962C8B-B14F-4D97-AF65-F5344CB8AC3E}">
        <p14:creationId xmlns:p14="http://schemas.microsoft.com/office/powerpoint/2010/main" val="1787529460"/>
      </p:ext>
    </p:extLst>
  </p:cSld>
  <p:clrMap bg1="lt1" tx1="dk1" bg2="lt2" tx2="dk2" accent1="accent1" accent2="accent2" accent3="accent3" accent4="accent4" accent5="accent5" accent6="accent6" hlink="hlink" folHlink="folHlink"/>
  <p:sldLayoutIdLst>
    <p:sldLayoutId id="2147483711" r:id="rId1"/>
    <p:sldLayoutId id="2147483739" r:id="rId2"/>
    <p:sldLayoutId id="2147483738" r:id="rId3"/>
    <p:sldLayoutId id="2147483712" r:id="rId4"/>
    <p:sldLayoutId id="2147483716" r:id="rId5"/>
    <p:sldLayoutId id="2147483728" r:id="rId6"/>
    <p:sldLayoutId id="2147483741" r:id="rId7"/>
    <p:sldLayoutId id="2147483699" r:id="rId8"/>
    <p:sldLayoutId id="2147483726" r:id="rId9"/>
    <p:sldLayoutId id="2147483729" r:id="rId10"/>
    <p:sldLayoutId id="2147483700" r:id="rId11"/>
    <p:sldLayoutId id="2147483717" r:id="rId12"/>
    <p:sldLayoutId id="2147483727" r:id="rId13"/>
    <p:sldLayoutId id="2147483701" r:id="rId14"/>
    <p:sldLayoutId id="2147483730" r:id="rId15"/>
    <p:sldLayoutId id="2147483719" r:id="rId16"/>
    <p:sldLayoutId id="2147483702" r:id="rId17"/>
    <p:sldLayoutId id="2147483720" r:id="rId18"/>
    <p:sldLayoutId id="2147483731" r:id="rId19"/>
    <p:sldLayoutId id="2147483703" r:id="rId20"/>
    <p:sldLayoutId id="2147483732" r:id="rId21"/>
    <p:sldLayoutId id="2147483733" r:id="rId22"/>
    <p:sldLayoutId id="2147483650" r:id="rId23"/>
    <p:sldLayoutId id="2147483653" r:id="rId24"/>
    <p:sldLayoutId id="2147483705" r:id="rId25"/>
    <p:sldLayoutId id="2147483706" r:id="rId26"/>
    <p:sldLayoutId id="2147483704" r:id="rId27"/>
    <p:sldLayoutId id="2147483707" r:id="rId28"/>
    <p:sldLayoutId id="2147483708" r:id="rId29"/>
    <p:sldLayoutId id="2147483715" r:id="rId30"/>
    <p:sldLayoutId id="2147483714" r:id="rId31"/>
    <p:sldLayoutId id="2147483655" r:id="rId32"/>
    <p:sldLayoutId id="2147483734" r:id="rId33"/>
    <p:sldLayoutId id="2147483735" r:id="rId34"/>
    <p:sldLayoutId id="2147483657" r:id="rId35"/>
    <p:sldLayoutId id="2147483695" r:id="rId36"/>
    <p:sldLayoutId id="2147483742" r:id="rId37"/>
    <p:sldLayoutId id="2147483713" r:id="rId38"/>
    <p:sldLayoutId id="2147483740" r:id="rId39"/>
    <p:sldLayoutId id="2147483682" r:id="rId40"/>
    <p:sldLayoutId id="2147483721" r:id="rId41"/>
    <p:sldLayoutId id="2147483722" r:id="rId42"/>
    <p:sldLayoutId id="2147483725" r:id="rId43"/>
    <p:sldLayoutId id="2147483723" r:id="rId44"/>
    <p:sldLayoutId id="2147483718" r:id="rId45"/>
    <p:sldLayoutId id="2147483724" r:id="rId46"/>
    <p:sldLayoutId id="2147483709" r:id="rId47"/>
    <p:sldLayoutId id="2147483689" r:id="rId48"/>
    <p:sldLayoutId id="2147483737" r:id="rId49"/>
    <p:sldLayoutId id="2147483736" r:id="rId50"/>
  </p:sldLayoutIdLst>
  <p:hf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1"/>
        </a:buClr>
        <a:buFont typeface="Arial" panose="020B0604020202020204" pitchFamily="34" charset="0"/>
        <a:buChar char="•"/>
        <a:defRPr sz="1600" kern="1200">
          <a:solidFill>
            <a:schemeClr val="tx2"/>
          </a:solidFill>
          <a:latin typeface="+mn-lt"/>
          <a:ea typeface="+mn-ea"/>
          <a:cs typeface="+mn-cs"/>
        </a:defRPr>
      </a:lvl1pPr>
      <a:lvl2pPr marL="685800" indent="-228600" algn="l" defTabSz="914400" rtl="0" eaLnBrk="1" latinLnBrk="0" hangingPunct="1">
        <a:lnSpc>
          <a:spcPct val="100000"/>
        </a:lnSpc>
        <a:spcBef>
          <a:spcPts val="500"/>
        </a:spcBef>
        <a:buClr>
          <a:schemeClr val="tx1"/>
        </a:buClr>
        <a:buFont typeface="Arial" panose="020B0604020202020204" pitchFamily="34" charset="0"/>
        <a:buChar char="•"/>
        <a:defRPr sz="15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16" userDrawn="1">
          <p15:clr>
            <a:srgbClr val="F26B43"/>
          </p15:clr>
        </p15:guide>
        <p15:guide id="2" pos="7378" userDrawn="1">
          <p15:clr>
            <a:srgbClr val="F26B43"/>
          </p15:clr>
        </p15:guide>
        <p15:guide id="3" pos="302" userDrawn="1">
          <p15:clr>
            <a:srgbClr val="F26B43"/>
          </p15:clr>
        </p15:guide>
        <p15:guide id="4" orient="horz" pos="4088" userDrawn="1">
          <p15:clr>
            <a:srgbClr val="F26B43"/>
          </p15:clr>
        </p15:guide>
        <p15:guide id="5" orient="horz" pos="278" userDrawn="1">
          <p15:clr>
            <a:srgbClr val="F26B43"/>
          </p15:clr>
        </p15:guide>
        <p15:guide id="6" pos="3749" userDrawn="1">
          <p15:clr>
            <a:srgbClr val="F26B43"/>
          </p15:clr>
        </p15:guide>
        <p15:guide id="7" pos="3931"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A4EBD1B5-49B2-C24A-A6F4-E70F77648BE4}"/>
              </a:ext>
            </a:extLst>
          </p:cNvPr>
          <p:cNvSpPr>
            <a:spLocks noGrp="1"/>
          </p:cNvSpPr>
          <p:nvPr>
            <p:ph type="title"/>
          </p:nvPr>
        </p:nvSpPr>
        <p:spPr>
          <a:xfrm>
            <a:off x="479425" y="441325"/>
            <a:ext cx="11233150" cy="511175"/>
          </a:xfrm>
          <a:prstGeom prst="rect">
            <a:avLst/>
          </a:prstGeom>
        </p:spPr>
        <p:txBody>
          <a:bodyPr vert="horz" lIns="0" tIns="0" rIns="0" bIns="0" rtlCol="0" anchor="t" anchorCtr="0">
            <a:noAutofit/>
          </a:bodyPr>
          <a:lstStyle/>
          <a:p>
            <a:r>
              <a:rPr lang="da-DK" dirty="0"/>
              <a:t>Klik for at redigere titeltypografien i masteren</a:t>
            </a:r>
          </a:p>
        </p:txBody>
      </p:sp>
      <p:sp>
        <p:nvSpPr>
          <p:cNvPr id="3" name="Pladsholder til tekst 2">
            <a:extLst>
              <a:ext uri="{FF2B5EF4-FFF2-40B4-BE49-F238E27FC236}">
                <a16:creationId xmlns:a16="http://schemas.microsoft.com/office/drawing/2014/main" id="{26D6016B-F0B4-994F-997B-1E0787162A42}"/>
              </a:ext>
            </a:extLst>
          </p:cNvPr>
          <p:cNvSpPr>
            <a:spLocks noGrp="1"/>
          </p:cNvSpPr>
          <p:nvPr>
            <p:ph type="body" idx="1"/>
          </p:nvPr>
        </p:nvSpPr>
        <p:spPr>
          <a:xfrm>
            <a:off x="479425" y="1259840"/>
            <a:ext cx="11233150" cy="4798061"/>
          </a:xfrm>
          <a:prstGeom prst="rect">
            <a:avLst/>
          </a:prstGeom>
        </p:spPr>
        <p:txBody>
          <a:bodyPr vert="horz" lIns="0" tIns="0" rIns="0" bIns="0" rtlCol="0">
            <a:norm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a:extLst>
              <a:ext uri="{FF2B5EF4-FFF2-40B4-BE49-F238E27FC236}">
                <a16:creationId xmlns:a16="http://schemas.microsoft.com/office/drawing/2014/main" id="{84C14C6F-F359-924E-BF92-1FBAD3DB501E}"/>
              </a:ext>
            </a:extLst>
          </p:cNvPr>
          <p:cNvSpPr>
            <a:spLocks noGrp="1"/>
          </p:cNvSpPr>
          <p:nvPr>
            <p:ph type="dt" sz="half" idx="2"/>
          </p:nvPr>
        </p:nvSpPr>
        <p:spPr>
          <a:xfrm>
            <a:off x="9861629" y="6257925"/>
            <a:ext cx="971245" cy="269875"/>
          </a:xfrm>
          <a:prstGeom prst="rect">
            <a:avLst/>
          </a:prstGeom>
        </p:spPr>
        <p:txBody>
          <a:bodyPr vert="horz" lIns="0" tIns="0" rIns="0" bIns="0" rtlCol="0" anchor="b" anchorCtr="0"/>
          <a:lstStyle>
            <a:lvl1pPr algn="r">
              <a:defRPr sz="900">
                <a:solidFill>
                  <a:schemeClr val="tx2"/>
                </a:solidFill>
              </a:defRPr>
            </a:lvl1pPr>
          </a:lstStyle>
          <a:p>
            <a:fld id="{E7E9DF96-EA1E-A34D-A676-E6BBD8C93F89}" type="datetime1">
              <a:rPr lang="da-DK" smtClean="0"/>
              <a:t>07-05-2024</a:t>
            </a:fld>
            <a:endParaRPr lang="da-DK" dirty="0"/>
          </a:p>
        </p:txBody>
      </p:sp>
      <p:sp>
        <p:nvSpPr>
          <p:cNvPr id="6" name="Pladsholder til slidenummer 5">
            <a:extLst>
              <a:ext uri="{FF2B5EF4-FFF2-40B4-BE49-F238E27FC236}">
                <a16:creationId xmlns:a16="http://schemas.microsoft.com/office/drawing/2014/main" id="{3F393347-490E-D94A-824A-DD27B4D0F5D4}"/>
              </a:ext>
            </a:extLst>
          </p:cNvPr>
          <p:cNvSpPr>
            <a:spLocks noGrp="1"/>
          </p:cNvSpPr>
          <p:nvPr>
            <p:ph type="sldNum" sz="quarter" idx="4"/>
          </p:nvPr>
        </p:nvSpPr>
        <p:spPr>
          <a:xfrm>
            <a:off x="11099800" y="6257925"/>
            <a:ext cx="612775" cy="269875"/>
          </a:xfrm>
          <a:prstGeom prst="rect">
            <a:avLst/>
          </a:prstGeom>
        </p:spPr>
        <p:txBody>
          <a:bodyPr vert="horz" lIns="0" tIns="0" rIns="0" bIns="0" rtlCol="0" anchor="b" anchorCtr="0"/>
          <a:lstStyle>
            <a:lvl1pPr algn="r">
              <a:defRPr sz="900">
                <a:solidFill>
                  <a:schemeClr val="tx2"/>
                </a:solidFill>
              </a:defRPr>
            </a:lvl1pPr>
          </a:lstStyle>
          <a:p>
            <a:fld id="{67E69006-4EAA-9F48-A2A8-3E5B4E2EFF89}" type="slidenum">
              <a:rPr lang="da-DK" smtClean="0"/>
              <a:pPr/>
              <a:t>‹nr.›</a:t>
            </a:fld>
            <a:endParaRPr lang="da-DK"/>
          </a:p>
        </p:txBody>
      </p:sp>
      <p:sp>
        <p:nvSpPr>
          <p:cNvPr id="22" name="Pladsholder til sidefod 21">
            <a:extLst>
              <a:ext uri="{FF2B5EF4-FFF2-40B4-BE49-F238E27FC236}">
                <a16:creationId xmlns:a16="http://schemas.microsoft.com/office/drawing/2014/main" id="{9FB02DAE-26EB-DB4D-99A2-0C5FFC57FAA2}"/>
              </a:ext>
            </a:extLst>
          </p:cNvPr>
          <p:cNvSpPr>
            <a:spLocks noGrp="1"/>
          </p:cNvSpPr>
          <p:nvPr>
            <p:ph type="ftr" sz="quarter" idx="3"/>
          </p:nvPr>
        </p:nvSpPr>
        <p:spPr>
          <a:xfrm>
            <a:off x="6240462" y="6242050"/>
            <a:ext cx="3354241" cy="285751"/>
          </a:xfrm>
          <a:prstGeom prst="rect">
            <a:avLst/>
          </a:prstGeom>
        </p:spPr>
        <p:txBody>
          <a:bodyPr vert="horz" lIns="0" tIns="0" rIns="0" bIns="0" rtlCol="0" anchor="b"/>
          <a:lstStyle>
            <a:lvl1pPr algn="r">
              <a:defRPr sz="900">
                <a:solidFill>
                  <a:schemeClr val="tx2"/>
                </a:solidFill>
              </a:defRPr>
            </a:lvl1pPr>
          </a:lstStyle>
          <a:p>
            <a:r>
              <a:rPr lang="da-DK" dirty="0"/>
              <a:t>Dette er sidefods tekst</a:t>
            </a:r>
          </a:p>
        </p:txBody>
      </p:sp>
      <p:sp>
        <p:nvSpPr>
          <p:cNvPr id="5" name="Rektangel 4">
            <a:extLst>
              <a:ext uri="{FF2B5EF4-FFF2-40B4-BE49-F238E27FC236}">
                <a16:creationId xmlns:a16="http://schemas.microsoft.com/office/drawing/2014/main" id="{1A9FE4BA-B3B3-10A0-029B-CEA064401661}"/>
              </a:ext>
            </a:extLst>
          </p:cNvPr>
          <p:cNvSpPr/>
          <p:nvPr userDrawn="1"/>
        </p:nvSpPr>
        <p:spPr>
          <a:xfrm>
            <a:off x="13058775" y="6039485"/>
            <a:ext cx="2200276" cy="818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#E61428</a:t>
            </a:r>
          </a:p>
          <a:p>
            <a:r>
              <a:rPr lang="da-DK" sz="1300" dirty="0">
                <a:effectLst/>
                <a:latin typeface="+mn-lt"/>
              </a:rPr>
              <a:t>R=230 G=20 B=40</a:t>
            </a:r>
          </a:p>
        </p:txBody>
      </p:sp>
      <p:sp>
        <p:nvSpPr>
          <p:cNvPr id="8" name="Rektangel 7">
            <a:extLst>
              <a:ext uri="{FF2B5EF4-FFF2-40B4-BE49-F238E27FC236}">
                <a16:creationId xmlns:a16="http://schemas.microsoft.com/office/drawing/2014/main" id="{359484BE-FC4B-2655-B6CD-7D2181B9FBCC}"/>
              </a:ext>
            </a:extLst>
          </p:cNvPr>
          <p:cNvSpPr/>
          <p:nvPr userDrawn="1"/>
        </p:nvSpPr>
        <p:spPr>
          <a:xfrm>
            <a:off x="13058775" y="5224542"/>
            <a:ext cx="2200276" cy="818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#FFFFFF</a:t>
            </a:r>
          </a:p>
          <a:p>
            <a:r>
              <a:rPr lang="da-DK" sz="1300" dirty="0">
                <a:solidFill>
                  <a:schemeClr val="tx2"/>
                </a:solidFill>
                <a:effectLst/>
                <a:latin typeface="+mn-lt"/>
              </a:rPr>
              <a:t>R=255 G=255 B=255</a:t>
            </a:r>
          </a:p>
        </p:txBody>
      </p:sp>
      <p:sp>
        <p:nvSpPr>
          <p:cNvPr id="9" name="Rektangel 8">
            <a:extLst>
              <a:ext uri="{FF2B5EF4-FFF2-40B4-BE49-F238E27FC236}">
                <a16:creationId xmlns:a16="http://schemas.microsoft.com/office/drawing/2014/main" id="{239B2088-3DC9-80F9-B7B2-982E839FD1D0}"/>
              </a:ext>
            </a:extLst>
          </p:cNvPr>
          <p:cNvSpPr/>
          <p:nvPr userDrawn="1"/>
        </p:nvSpPr>
        <p:spPr>
          <a:xfrm>
            <a:off x="13058775" y="4409599"/>
            <a:ext cx="2200276" cy="818515"/>
          </a:xfrm>
          <a:prstGeom prst="rect">
            <a:avLst/>
          </a:prstGeom>
          <a:solidFill>
            <a:srgbClr val="0F5298"/>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#0f5298</a:t>
            </a:r>
          </a:p>
          <a:p>
            <a:r>
              <a:rPr lang="da-DK" sz="1300" dirty="0">
                <a:effectLst/>
                <a:latin typeface="+mn-lt"/>
              </a:rPr>
              <a:t>R=15 G=82 B=152</a:t>
            </a:r>
          </a:p>
        </p:txBody>
      </p:sp>
      <p:sp>
        <p:nvSpPr>
          <p:cNvPr id="10" name="Rektangel 9">
            <a:extLst>
              <a:ext uri="{FF2B5EF4-FFF2-40B4-BE49-F238E27FC236}">
                <a16:creationId xmlns:a16="http://schemas.microsoft.com/office/drawing/2014/main" id="{8E75F83F-7FCF-3418-0326-042131F1F07A}"/>
              </a:ext>
            </a:extLst>
          </p:cNvPr>
          <p:cNvSpPr/>
          <p:nvPr userDrawn="1"/>
        </p:nvSpPr>
        <p:spPr>
          <a:xfrm>
            <a:off x="13058775" y="3594656"/>
            <a:ext cx="2200276" cy="818515"/>
          </a:xfrm>
          <a:prstGeom prst="rect">
            <a:avLst/>
          </a:prstGeom>
          <a:solidFill>
            <a:srgbClr val="E8F4FD"/>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#e8f4fd</a:t>
            </a:r>
          </a:p>
          <a:p>
            <a:r>
              <a:rPr lang="da-DK" sz="1300" dirty="0">
                <a:solidFill>
                  <a:schemeClr val="tx2"/>
                </a:solidFill>
                <a:effectLst/>
                <a:latin typeface="+mn-lt"/>
              </a:rPr>
              <a:t>R=232 G=244 B=253</a:t>
            </a:r>
          </a:p>
        </p:txBody>
      </p:sp>
      <p:sp>
        <p:nvSpPr>
          <p:cNvPr id="11" name="Rektangel 10">
            <a:extLst>
              <a:ext uri="{FF2B5EF4-FFF2-40B4-BE49-F238E27FC236}">
                <a16:creationId xmlns:a16="http://schemas.microsoft.com/office/drawing/2014/main" id="{AE584CA7-4CF3-E003-DC21-7AD6E76E5B60}"/>
              </a:ext>
            </a:extLst>
          </p:cNvPr>
          <p:cNvSpPr/>
          <p:nvPr userDrawn="1"/>
        </p:nvSpPr>
        <p:spPr>
          <a:xfrm>
            <a:off x="13058775" y="2779713"/>
            <a:ext cx="2200276" cy="818515"/>
          </a:xfrm>
          <a:prstGeom prst="rect">
            <a:avLst/>
          </a:prstGeom>
          <a:solidFill>
            <a:srgbClr val="C5E4F9"/>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#c5e4f9</a:t>
            </a:r>
          </a:p>
          <a:p>
            <a:r>
              <a:rPr lang="da-DK" sz="1300" dirty="0">
                <a:solidFill>
                  <a:schemeClr val="tx2"/>
                </a:solidFill>
                <a:effectLst/>
                <a:latin typeface="+mn-lt"/>
              </a:rPr>
              <a:t>R=197 G=228 B=249</a:t>
            </a:r>
          </a:p>
        </p:txBody>
      </p:sp>
    </p:spTree>
    <p:extLst>
      <p:ext uri="{BB962C8B-B14F-4D97-AF65-F5344CB8AC3E}">
        <p14:creationId xmlns:p14="http://schemas.microsoft.com/office/powerpoint/2010/main" val="3902226626"/>
      </p:ext>
    </p:extLst>
  </p:cSld>
  <p:clrMap bg1="lt1" tx1="dk1" bg2="lt2" tx2="dk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94" r:id="rId25"/>
    <p:sldLayoutId id="2147483795" r:id="rId26"/>
    <p:sldLayoutId id="2147483796" r:id="rId27"/>
    <p:sldLayoutId id="2147483797" r:id="rId28"/>
    <p:sldLayoutId id="2147483798" r:id="rId29"/>
    <p:sldLayoutId id="2147483799" r:id="rId30"/>
    <p:sldLayoutId id="2147483800" r:id="rId31"/>
    <p:sldLayoutId id="2147483775" r:id="rId32"/>
    <p:sldLayoutId id="2147483776" r:id="rId33"/>
    <p:sldLayoutId id="2147483777" r:id="rId34"/>
    <p:sldLayoutId id="2147483778" r:id="rId35"/>
    <p:sldLayoutId id="2147483779" r:id="rId36"/>
    <p:sldLayoutId id="2147483780" r:id="rId37"/>
    <p:sldLayoutId id="2147483781" r:id="rId38"/>
    <p:sldLayoutId id="2147483782" r:id="rId39"/>
    <p:sldLayoutId id="2147483784" r:id="rId40"/>
    <p:sldLayoutId id="2147483785" r:id="rId41"/>
    <p:sldLayoutId id="2147483786" r:id="rId42"/>
    <p:sldLayoutId id="2147483783" r:id="rId43"/>
    <p:sldLayoutId id="2147483787" r:id="rId44"/>
    <p:sldLayoutId id="2147483788" r:id="rId45"/>
    <p:sldLayoutId id="2147483789" r:id="rId46"/>
    <p:sldLayoutId id="2147483790" r:id="rId47"/>
    <p:sldLayoutId id="2147483791" r:id="rId48"/>
    <p:sldLayoutId id="2147483792" r:id="rId49"/>
    <p:sldLayoutId id="2147483793" r:id="rId50"/>
  </p:sldLayoutIdLst>
  <p:hf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1"/>
        </a:buClr>
        <a:buFont typeface="Arial" panose="020B0604020202020204" pitchFamily="34" charset="0"/>
        <a:buChar char="•"/>
        <a:defRPr sz="1600" kern="1200">
          <a:solidFill>
            <a:schemeClr val="tx2"/>
          </a:solidFill>
          <a:latin typeface="+mn-lt"/>
          <a:ea typeface="+mn-ea"/>
          <a:cs typeface="+mn-cs"/>
        </a:defRPr>
      </a:lvl1pPr>
      <a:lvl2pPr marL="685800" indent="-228600" algn="l" defTabSz="914400" rtl="0" eaLnBrk="1" latinLnBrk="0" hangingPunct="1">
        <a:lnSpc>
          <a:spcPct val="100000"/>
        </a:lnSpc>
        <a:spcBef>
          <a:spcPts val="500"/>
        </a:spcBef>
        <a:buClr>
          <a:schemeClr val="tx1"/>
        </a:buClr>
        <a:buFont typeface="Arial" panose="020B0604020202020204" pitchFamily="34" charset="0"/>
        <a:buChar char="•"/>
        <a:defRPr sz="15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16" userDrawn="1">
          <p15:clr>
            <a:srgbClr val="F26B43"/>
          </p15:clr>
        </p15:guide>
        <p15:guide id="2" pos="7378" userDrawn="1">
          <p15:clr>
            <a:srgbClr val="F26B43"/>
          </p15:clr>
        </p15:guide>
        <p15:guide id="3" pos="302" userDrawn="1">
          <p15:clr>
            <a:srgbClr val="F26B43"/>
          </p15:clr>
        </p15:guide>
        <p15:guide id="4" orient="horz" pos="4088" userDrawn="1">
          <p15:clr>
            <a:srgbClr val="F26B43"/>
          </p15:clr>
        </p15:guide>
        <p15:guide id="5" orient="horz" pos="278" userDrawn="1">
          <p15:clr>
            <a:srgbClr val="F26B43"/>
          </p15:clr>
        </p15:guide>
        <p15:guide id="6" pos="3749" userDrawn="1">
          <p15:clr>
            <a:srgbClr val="F26B43"/>
          </p15:clr>
        </p15:guide>
        <p15:guide id="7" pos="3931"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A4EBD1B5-49B2-C24A-A6F4-E70F77648BE4}"/>
              </a:ext>
            </a:extLst>
          </p:cNvPr>
          <p:cNvSpPr>
            <a:spLocks noGrp="1"/>
          </p:cNvSpPr>
          <p:nvPr>
            <p:ph type="title"/>
          </p:nvPr>
        </p:nvSpPr>
        <p:spPr>
          <a:xfrm>
            <a:off x="479425" y="441325"/>
            <a:ext cx="11233150" cy="511175"/>
          </a:xfrm>
          <a:prstGeom prst="rect">
            <a:avLst/>
          </a:prstGeom>
        </p:spPr>
        <p:txBody>
          <a:bodyPr vert="horz" lIns="0" tIns="0" rIns="0" bIns="0" rtlCol="0" anchor="t" anchorCtr="0">
            <a:noAutofit/>
          </a:bodyPr>
          <a:lstStyle/>
          <a:p>
            <a:r>
              <a:rPr lang="da-DK" dirty="0"/>
              <a:t>Klik for at redigere titeltypografien i masteren</a:t>
            </a:r>
          </a:p>
        </p:txBody>
      </p:sp>
      <p:sp>
        <p:nvSpPr>
          <p:cNvPr id="3" name="Pladsholder til tekst 2">
            <a:extLst>
              <a:ext uri="{FF2B5EF4-FFF2-40B4-BE49-F238E27FC236}">
                <a16:creationId xmlns:a16="http://schemas.microsoft.com/office/drawing/2014/main" id="{26D6016B-F0B4-994F-997B-1E0787162A42}"/>
              </a:ext>
            </a:extLst>
          </p:cNvPr>
          <p:cNvSpPr>
            <a:spLocks noGrp="1"/>
          </p:cNvSpPr>
          <p:nvPr>
            <p:ph type="body" idx="1"/>
          </p:nvPr>
        </p:nvSpPr>
        <p:spPr>
          <a:xfrm>
            <a:off x="479425" y="1259840"/>
            <a:ext cx="11233150" cy="4798061"/>
          </a:xfrm>
          <a:prstGeom prst="rect">
            <a:avLst/>
          </a:prstGeom>
        </p:spPr>
        <p:txBody>
          <a:bodyPr vert="horz" lIns="0" tIns="0" rIns="0" bIns="0" rtlCol="0">
            <a:norm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a:extLst>
              <a:ext uri="{FF2B5EF4-FFF2-40B4-BE49-F238E27FC236}">
                <a16:creationId xmlns:a16="http://schemas.microsoft.com/office/drawing/2014/main" id="{84C14C6F-F359-924E-BF92-1FBAD3DB501E}"/>
              </a:ext>
            </a:extLst>
          </p:cNvPr>
          <p:cNvSpPr>
            <a:spLocks noGrp="1"/>
          </p:cNvSpPr>
          <p:nvPr>
            <p:ph type="dt" sz="half" idx="2"/>
          </p:nvPr>
        </p:nvSpPr>
        <p:spPr>
          <a:xfrm>
            <a:off x="9861629" y="6257925"/>
            <a:ext cx="971245" cy="269875"/>
          </a:xfrm>
          <a:prstGeom prst="rect">
            <a:avLst/>
          </a:prstGeom>
        </p:spPr>
        <p:txBody>
          <a:bodyPr vert="horz" lIns="0" tIns="0" rIns="0" bIns="0" rtlCol="0" anchor="b" anchorCtr="0"/>
          <a:lstStyle>
            <a:lvl1pPr algn="r">
              <a:defRPr sz="900">
                <a:solidFill>
                  <a:schemeClr val="tx2"/>
                </a:solidFill>
              </a:defRPr>
            </a:lvl1pPr>
          </a:lstStyle>
          <a:p>
            <a:fld id="{82AB9851-A465-AF4A-A166-CD9C7E5AD669}" type="datetime1">
              <a:rPr lang="da-DK" smtClean="0"/>
              <a:t>07-05-2024</a:t>
            </a:fld>
            <a:endParaRPr lang="da-DK" dirty="0"/>
          </a:p>
        </p:txBody>
      </p:sp>
      <p:sp>
        <p:nvSpPr>
          <p:cNvPr id="6" name="Pladsholder til slidenummer 5">
            <a:extLst>
              <a:ext uri="{FF2B5EF4-FFF2-40B4-BE49-F238E27FC236}">
                <a16:creationId xmlns:a16="http://schemas.microsoft.com/office/drawing/2014/main" id="{3F393347-490E-D94A-824A-DD27B4D0F5D4}"/>
              </a:ext>
            </a:extLst>
          </p:cNvPr>
          <p:cNvSpPr>
            <a:spLocks noGrp="1"/>
          </p:cNvSpPr>
          <p:nvPr>
            <p:ph type="sldNum" sz="quarter" idx="4"/>
          </p:nvPr>
        </p:nvSpPr>
        <p:spPr>
          <a:xfrm>
            <a:off x="11099800" y="6257925"/>
            <a:ext cx="612775" cy="269875"/>
          </a:xfrm>
          <a:prstGeom prst="rect">
            <a:avLst/>
          </a:prstGeom>
        </p:spPr>
        <p:txBody>
          <a:bodyPr vert="horz" lIns="0" tIns="0" rIns="0" bIns="0" rtlCol="0" anchor="b" anchorCtr="0"/>
          <a:lstStyle>
            <a:lvl1pPr algn="r">
              <a:defRPr sz="900">
                <a:solidFill>
                  <a:schemeClr val="tx2"/>
                </a:solidFill>
              </a:defRPr>
            </a:lvl1pPr>
          </a:lstStyle>
          <a:p>
            <a:fld id="{67E69006-4EAA-9F48-A2A8-3E5B4E2EFF89}" type="slidenum">
              <a:rPr lang="da-DK" smtClean="0"/>
              <a:pPr/>
              <a:t>‹nr.›</a:t>
            </a:fld>
            <a:endParaRPr lang="da-DK"/>
          </a:p>
        </p:txBody>
      </p:sp>
      <p:sp>
        <p:nvSpPr>
          <p:cNvPr id="22" name="Pladsholder til sidefod 21">
            <a:extLst>
              <a:ext uri="{FF2B5EF4-FFF2-40B4-BE49-F238E27FC236}">
                <a16:creationId xmlns:a16="http://schemas.microsoft.com/office/drawing/2014/main" id="{9FB02DAE-26EB-DB4D-99A2-0C5FFC57FAA2}"/>
              </a:ext>
            </a:extLst>
          </p:cNvPr>
          <p:cNvSpPr>
            <a:spLocks noGrp="1"/>
          </p:cNvSpPr>
          <p:nvPr>
            <p:ph type="ftr" sz="quarter" idx="3"/>
          </p:nvPr>
        </p:nvSpPr>
        <p:spPr>
          <a:xfrm>
            <a:off x="6240462" y="6242050"/>
            <a:ext cx="3354241" cy="285751"/>
          </a:xfrm>
          <a:prstGeom prst="rect">
            <a:avLst/>
          </a:prstGeom>
        </p:spPr>
        <p:txBody>
          <a:bodyPr vert="horz" lIns="0" tIns="0" rIns="0" bIns="0" rtlCol="0" anchor="b"/>
          <a:lstStyle>
            <a:lvl1pPr algn="r">
              <a:defRPr sz="900">
                <a:solidFill>
                  <a:schemeClr val="tx2"/>
                </a:solidFill>
              </a:defRPr>
            </a:lvl1pPr>
          </a:lstStyle>
          <a:p>
            <a:r>
              <a:rPr lang="da-DK" dirty="0"/>
              <a:t>Dette er sidefods tekst</a:t>
            </a:r>
          </a:p>
        </p:txBody>
      </p:sp>
      <p:sp>
        <p:nvSpPr>
          <p:cNvPr id="5" name="Rektangel 4">
            <a:extLst>
              <a:ext uri="{FF2B5EF4-FFF2-40B4-BE49-F238E27FC236}">
                <a16:creationId xmlns:a16="http://schemas.microsoft.com/office/drawing/2014/main" id="{1A9FE4BA-B3B3-10A0-029B-CEA064401661}"/>
              </a:ext>
            </a:extLst>
          </p:cNvPr>
          <p:cNvSpPr/>
          <p:nvPr userDrawn="1"/>
        </p:nvSpPr>
        <p:spPr>
          <a:xfrm>
            <a:off x="13058775" y="6039485"/>
            <a:ext cx="2200276" cy="818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#E61428</a:t>
            </a:r>
          </a:p>
          <a:p>
            <a:r>
              <a:rPr lang="da-DK" sz="1300" dirty="0">
                <a:effectLst/>
                <a:latin typeface="+mn-lt"/>
              </a:rPr>
              <a:t>R=230 G=20 B=40</a:t>
            </a:r>
          </a:p>
        </p:txBody>
      </p:sp>
      <p:sp>
        <p:nvSpPr>
          <p:cNvPr id="8" name="Rektangel 7">
            <a:extLst>
              <a:ext uri="{FF2B5EF4-FFF2-40B4-BE49-F238E27FC236}">
                <a16:creationId xmlns:a16="http://schemas.microsoft.com/office/drawing/2014/main" id="{359484BE-FC4B-2655-B6CD-7D2181B9FBCC}"/>
              </a:ext>
            </a:extLst>
          </p:cNvPr>
          <p:cNvSpPr/>
          <p:nvPr userDrawn="1"/>
        </p:nvSpPr>
        <p:spPr>
          <a:xfrm>
            <a:off x="13058775" y="5224542"/>
            <a:ext cx="2200276" cy="818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#FFFFFF</a:t>
            </a:r>
          </a:p>
          <a:p>
            <a:r>
              <a:rPr lang="da-DK" sz="1300" dirty="0">
                <a:solidFill>
                  <a:schemeClr val="tx2"/>
                </a:solidFill>
                <a:effectLst/>
                <a:latin typeface="+mn-lt"/>
              </a:rPr>
              <a:t>R=255 G=255 B=255</a:t>
            </a:r>
          </a:p>
        </p:txBody>
      </p:sp>
      <p:sp>
        <p:nvSpPr>
          <p:cNvPr id="9" name="Rektangel 8">
            <a:extLst>
              <a:ext uri="{FF2B5EF4-FFF2-40B4-BE49-F238E27FC236}">
                <a16:creationId xmlns:a16="http://schemas.microsoft.com/office/drawing/2014/main" id="{239B2088-3DC9-80F9-B7B2-982E839FD1D0}"/>
              </a:ext>
            </a:extLst>
          </p:cNvPr>
          <p:cNvSpPr/>
          <p:nvPr userDrawn="1"/>
        </p:nvSpPr>
        <p:spPr>
          <a:xfrm>
            <a:off x="13058775" y="4409599"/>
            <a:ext cx="2200276" cy="818515"/>
          </a:xfrm>
          <a:prstGeom prst="rect">
            <a:avLst/>
          </a:prstGeom>
          <a:solidFill>
            <a:srgbClr val="75695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#75695a</a:t>
            </a:r>
          </a:p>
          <a:p>
            <a:r>
              <a:rPr lang="da-DK" sz="1300" dirty="0">
                <a:effectLst/>
                <a:latin typeface="+mn-lt"/>
              </a:rPr>
              <a:t>R=117 G=105 B=90</a:t>
            </a:r>
          </a:p>
        </p:txBody>
      </p:sp>
      <p:sp>
        <p:nvSpPr>
          <p:cNvPr id="10" name="Rektangel 9">
            <a:extLst>
              <a:ext uri="{FF2B5EF4-FFF2-40B4-BE49-F238E27FC236}">
                <a16:creationId xmlns:a16="http://schemas.microsoft.com/office/drawing/2014/main" id="{8E75F83F-7FCF-3418-0326-042131F1F07A}"/>
              </a:ext>
            </a:extLst>
          </p:cNvPr>
          <p:cNvSpPr/>
          <p:nvPr userDrawn="1"/>
        </p:nvSpPr>
        <p:spPr>
          <a:xfrm>
            <a:off x="13058775" y="3594656"/>
            <a:ext cx="2200276" cy="818515"/>
          </a:xfrm>
          <a:prstGeom prst="rect">
            <a:avLst/>
          </a:prstGeom>
          <a:solidFill>
            <a:srgbClr val="F9F2E9"/>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#f9f2e9</a:t>
            </a:r>
          </a:p>
          <a:p>
            <a:r>
              <a:rPr lang="da-DK" sz="1300" dirty="0">
                <a:solidFill>
                  <a:schemeClr val="tx2"/>
                </a:solidFill>
                <a:effectLst/>
                <a:latin typeface="+mn-lt"/>
              </a:rPr>
              <a:t>R=249 G=242 B=233</a:t>
            </a:r>
          </a:p>
        </p:txBody>
      </p:sp>
      <p:sp>
        <p:nvSpPr>
          <p:cNvPr id="11" name="Rektangel 10">
            <a:extLst>
              <a:ext uri="{FF2B5EF4-FFF2-40B4-BE49-F238E27FC236}">
                <a16:creationId xmlns:a16="http://schemas.microsoft.com/office/drawing/2014/main" id="{AE584CA7-4CF3-E003-DC21-7AD6E76E5B60}"/>
              </a:ext>
            </a:extLst>
          </p:cNvPr>
          <p:cNvSpPr/>
          <p:nvPr userDrawn="1"/>
        </p:nvSpPr>
        <p:spPr>
          <a:xfrm>
            <a:off x="13058775" y="2779713"/>
            <a:ext cx="2200276" cy="818515"/>
          </a:xfrm>
          <a:prstGeom prst="rect">
            <a:avLst/>
          </a:prstGeom>
          <a:solidFill>
            <a:srgbClr val="F5EAD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#f5eada</a:t>
            </a:r>
          </a:p>
          <a:p>
            <a:r>
              <a:rPr lang="da-DK" sz="1300" dirty="0">
                <a:solidFill>
                  <a:schemeClr val="tx2"/>
                </a:solidFill>
                <a:effectLst/>
                <a:latin typeface="+mn-lt"/>
              </a:rPr>
              <a:t>R=245 G=234 B=218</a:t>
            </a:r>
          </a:p>
        </p:txBody>
      </p:sp>
    </p:spTree>
    <p:extLst>
      <p:ext uri="{BB962C8B-B14F-4D97-AF65-F5344CB8AC3E}">
        <p14:creationId xmlns:p14="http://schemas.microsoft.com/office/powerpoint/2010/main" val="3658221362"/>
      </p:ext>
    </p:extLst>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 id="2147483814" r:id="rId13"/>
    <p:sldLayoutId id="2147483815" r:id="rId14"/>
    <p:sldLayoutId id="2147483816" r:id="rId15"/>
    <p:sldLayoutId id="2147483817" r:id="rId16"/>
    <p:sldLayoutId id="2147483818" r:id="rId17"/>
    <p:sldLayoutId id="2147483819" r:id="rId18"/>
    <p:sldLayoutId id="2147483820" r:id="rId19"/>
    <p:sldLayoutId id="2147483821" r:id="rId20"/>
    <p:sldLayoutId id="2147483822" r:id="rId21"/>
    <p:sldLayoutId id="2147483823" r:id="rId22"/>
    <p:sldLayoutId id="2147483824" r:id="rId23"/>
    <p:sldLayoutId id="2147483825" r:id="rId24"/>
    <p:sldLayoutId id="2147483826" r:id="rId25"/>
    <p:sldLayoutId id="2147483827" r:id="rId26"/>
    <p:sldLayoutId id="2147483828" r:id="rId27"/>
    <p:sldLayoutId id="2147483829" r:id="rId28"/>
    <p:sldLayoutId id="2147483830" r:id="rId29"/>
    <p:sldLayoutId id="2147483831" r:id="rId30"/>
    <p:sldLayoutId id="2147483832" r:id="rId31"/>
    <p:sldLayoutId id="2147483833" r:id="rId32"/>
    <p:sldLayoutId id="2147483834" r:id="rId33"/>
    <p:sldLayoutId id="2147483835" r:id="rId34"/>
    <p:sldLayoutId id="2147483836" r:id="rId35"/>
    <p:sldLayoutId id="2147483837" r:id="rId36"/>
    <p:sldLayoutId id="2147483838" r:id="rId37"/>
    <p:sldLayoutId id="2147483839" r:id="rId38"/>
    <p:sldLayoutId id="2147483840" r:id="rId39"/>
    <p:sldLayoutId id="2147483841" r:id="rId40"/>
    <p:sldLayoutId id="2147483842" r:id="rId41"/>
    <p:sldLayoutId id="2147483843" r:id="rId42"/>
    <p:sldLayoutId id="2147483844" r:id="rId43"/>
    <p:sldLayoutId id="2147483845" r:id="rId44"/>
    <p:sldLayoutId id="2147483846" r:id="rId45"/>
    <p:sldLayoutId id="2147483847" r:id="rId46"/>
    <p:sldLayoutId id="2147483848" r:id="rId47"/>
    <p:sldLayoutId id="2147483849" r:id="rId48"/>
    <p:sldLayoutId id="2147483850" r:id="rId49"/>
    <p:sldLayoutId id="2147483851" r:id="rId50"/>
  </p:sldLayoutIdLst>
  <p:hf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1"/>
        </a:buClr>
        <a:buFont typeface="Arial" panose="020B0604020202020204" pitchFamily="34" charset="0"/>
        <a:buChar char="•"/>
        <a:defRPr sz="1600" kern="1200">
          <a:solidFill>
            <a:schemeClr val="tx2"/>
          </a:solidFill>
          <a:latin typeface="+mn-lt"/>
          <a:ea typeface="+mn-ea"/>
          <a:cs typeface="+mn-cs"/>
        </a:defRPr>
      </a:lvl1pPr>
      <a:lvl2pPr marL="685800" indent="-228600" algn="l" defTabSz="914400" rtl="0" eaLnBrk="1" latinLnBrk="0" hangingPunct="1">
        <a:lnSpc>
          <a:spcPct val="100000"/>
        </a:lnSpc>
        <a:spcBef>
          <a:spcPts val="500"/>
        </a:spcBef>
        <a:buClr>
          <a:schemeClr val="tx1"/>
        </a:buClr>
        <a:buFont typeface="Arial" panose="020B0604020202020204" pitchFamily="34" charset="0"/>
        <a:buChar char="•"/>
        <a:defRPr sz="15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16" userDrawn="1">
          <p15:clr>
            <a:srgbClr val="F26B43"/>
          </p15:clr>
        </p15:guide>
        <p15:guide id="2" pos="7378" userDrawn="1">
          <p15:clr>
            <a:srgbClr val="F26B43"/>
          </p15:clr>
        </p15:guide>
        <p15:guide id="3" pos="302" userDrawn="1">
          <p15:clr>
            <a:srgbClr val="F26B43"/>
          </p15:clr>
        </p15:guide>
        <p15:guide id="4" orient="horz" pos="4088" userDrawn="1">
          <p15:clr>
            <a:srgbClr val="F26B43"/>
          </p15:clr>
        </p15:guide>
        <p15:guide id="5" orient="horz" pos="278" userDrawn="1">
          <p15:clr>
            <a:srgbClr val="F26B43"/>
          </p15:clr>
        </p15:guide>
        <p15:guide id="6" pos="3749" userDrawn="1">
          <p15:clr>
            <a:srgbClr val="F26B43"/>
          </p15:clr>
        </p15:guide>
        <p15:guide id="7" pos="3931"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A4EBD1B5-49B2-C24A-A6F4-E70F77648BE4}"/>
              </a:ext>
            </a:extLst>
          </p:cNvPr>
          <p:cNvSpPr>
            <a:spLocks noGrp="1"/>
          </p:cNvSpPr>
          <p:nvPr>
            <p:ph type="title"/>
          </p:nvPr>
        </p:nvSpPr>
        <p:spPr>
          <a:xfrm>
            <a:off x="479425" y="441325"/>
            <a:ext cx="11233150" cy="511175"/>
          </a:xfrm>
          <a:prstGeom prst="rect">
            <a:avLst/>
          </a:prstGeom>
        </p:spPr>
        <p:txBody>
          <a:bodyPr vert="horz" lIns="0" tIns="0" rIns="0" bIns="0" rtlCol="0" anchor="t" anchorCtr="0">
            <a:noAutofit/>
          </a:bodyPr>
          <a:lstStyle/>
          <a:p>
            <a:r>
              <a:rPr lang="da-DK" dirty="0"/>
              <a:t>Klik for at redigere titeltypografien i masteren</a:t>
            </a:r>
          </a:p>
        </p:txBody>
      </p:sp>
      <p:sp>
        <p:nvSpPr>
          <p:cNvPr id="3" name="Pladsholder til tekst 2">
            <a:extLst>
              <a:ext uri="{FF2B5EF4-FFF2-40B4-BE49-F238E27FC236}">
                <a16:creationId xmlns:a16="http://schemas.microsoft.com/office/drawing/2014/main" id="{26D6016B-F0B4-994F-997B-1E0787162A42}"/>
              </a:ext>
            </a:extLst>
          </p:cNvPr>
          <p:cNvSpPr>
            <a:spLocks noGrp="1"/>
          </p:cNvSpPr>
          <p:nvPr>
            <p:ph type="body" idx="1"/>
          </p:nvPr>
        </p:nvSpPr>
        <p:spPr>
          <a:xfrm>
            <a:off x="479425" y="1259840"/>
            <a:ext cx="11233150" cy="4798061"/>
          </a:xfrm>
          <a:prstGeom prst="rect">
            <a:avLst/>
          </a:prstGeom>
        </p:spPr>
        <p:txBody>
          <a:bodyPr vert="horz" lIns="0" tIns="0" rIns="0" bIns="0" rtlCol="0">
            <a:norm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a:extLst>
              <a:ext uri="{FF2B5EF4-FFF2-40B4-BE49-F238E27FC236}">
                <a16:creationId xmlns:a16="http://schemas.microsoft.com/office/drawing/2014/main" id="{84C14C6F-F359-924E-BF92-1FBAD3DB501E}"/>
              </a:ext>
            </a:extLst>
          </p:cNvPr>
          <p:cNvSpPr>
            <a:spLocks noGrp="1"/>
          </p:cNvSpPr>
          <p:nvPr>
            <p:ph type="dt" sz="half" idx="2"/>
          </p:nvPr>
        </p:nvSpPr>
        <p:spPr>
          <a:xfrm>
            <a:off x="9861629" y="6257925"/>
            <a:ext cx="971245" cy="269875"/>
          </a:xfrm>
          <a:prstGeom prst="rect">
            <a:avLst/>
          </a:prstGeom>
        </p:spPr>
        <p:txBody>
          <a:bodyPr vert="horz" lIns="0" tIns="0" rIns="0" bIns="0" rtlCol="0" anchor="b" anchorCtr="0"/>
          <a:lstStyle>
            <a:lvl1pPr algn="r">
              <a:defRPr sz="900">
                <a:solidFill>
                  <a:schemeClr val="tx2"/>
                </a:solidFill>
              </a:defRPr>
            </a:lvl1pPr>
          </a:lstStyle>
          <a:p>
            <a:fld id="{71426D81-9023-1F40-A44D-2FFD8039BE6B}" type="datetime1">
              <a:rPr lang="da-DK" smtClean="0"/>
              <a:t>07-05-2024</a:t>
            </a:fld>
            <a:endParaRPr lang="da-DK" dirty="0"/>
          </a:p>
        </p:txBody>
      </p:sp>
      <p:sp>
        <p:nvSpPr>
          <p:cNvPr id="6" name="Pladsholder til slidenummer 5">
            <a:extLst>
              <a:ext uri="{FF2B5EF4-FFF2-40B4-BE49-F238E27FC236}">
                <a16:creationId xmlns:a16="http://schemas.microsoft.com/office/drawing/2014/main" id="{3F393347-490E-D94A-824A-DD27B4D0F5D4}"/>
              </a:ext>
            </a:extLst>
          </p:cNvPr>
          <p:cNvSpPr>
            <a:spLocks noGrp="1"/>
          </p:cNvSpPr>
          <p:nvPr>
            <p:ph type="sldNum" sz="quarter" idx="4"/>
          </p:nvPr>
        </p:nvSpPr>
        <p:spPr>
          <a:xfrm>
            <a:off x="11099800" y="6257925"/>
            <a:ext cx="612775" cy="269875"/>
          </a:xfrm>
          <a:prstGeom prst="rect">
            <a:avLst/>
          </a:prstGeom>
        </p:spPr>
        <p:txBody>
          <a:bodyPr vert="horz" lIns="0" tIns="0" rIns="0" bIns="0" rtlCol="0" anchor="b" anchorCtr="0"/>
          <a:lstStyle>
            <a:lvl1pPr algn="r">
              <a:defRPr sz="900">
                <a:solidFill>
                  <a:schemeClr val="tx2"/>
                </a:solidFill>
              </a:defRPr>
            </a:lvl1pPr>
          </a:lstStyle>
          <a:p>
            <a:fld id="{67E69006-4EAA-9F48-A2A8-3E5B4E2EFF89}" type="slidenum">
              <a:rPr lang="da-DK" smtClean="0"/>
              <a:pPr/>
              <a:t>‹nr.›</a:t>
            </a:fld>
            <a:endParaRPr lang="da-DK"/>
          </a:p>
        </p:txBody>
      </p:sp>
      <p:sp>
        <p:nvSpPr>
          <p:cNvPr id="22" name="Pladsholder til sidefod 21">
            <a:extLst>
              <a:ext uri="{FF2B5EF4-FFF2-40B4-BE49-F238E27FC236}">
                <a16:creationId xmlns:a16="http://schemas.microsoft.com/office/drawing/2014/main" id="{9FB02DAE-26EB-DB4D-99A2-0C5FFC57FAA2}"/>
              </a:ext>
            </a:extLst>
          </p:cNvPr>
          <p:cNvSpPr>
            <a:spLocks noGrp="1"/>
          </p:cNvSpPr>
          <p:nvPr>
            <p:ph type="ftr" sz="quarter" idx="3"/>
          </p:nvPr>
        </p:nvSpPr>
        <p:spPr>
          <a:xfrm>
            <a:off x="6240462" y="6242050"/>
            <a:ext cx="3354241" cy="285751"/>
          </a:xfrm>
          <a:prstGeom prst="rect">
            <a:avLst/>
          </a:prstGeom>
        </p:spPr>
        <p:txBody>
          <a:bodyPr vert="horz" lIns="0" tIns="0" rIns="0" bIns="0" rtlCol="0" anchor="b"/>
          <a:lstStyle>
            <a:lvl1pPr algn="r">
              <a:defRPr sz="900">
                <a:solidFill>
                  <a:schemeClr val="tx2"/>
                </a:solidFill>
              </a:defRPr>
            </a:lvl1pPr>
          </a:lstStyle>
          <a:p>
            <a:r>
              <a:rPr lang="da-DK" dirty="0"/>
              <a:t>Dette er sidefods tekst</a:t>
            </a:r>
          </a:p>
        </p:txBody>
      </p:sp>
      <p:sp>
        <p:nvSpPr>
          <p:cNvPr id="5" name="Rektangel 4">
            <a:extLst>
              <a:ext uri="{FF2B5EF4-FFF2-40B4-BE49-F238E27FC236}">
                <a16:creationId xmlns:a16="http://schemas.microsoft.com/office/drawing/2014/main" id="{1A9FE4BA-B3B3-10A0-029B-CEA064401661}"/>
              </a:ext>
            </a:extLst>
          </p:cNvPr>
          <p:cNvSpPr/>
          <p:nvPr userDrawn="1"/>
        </p:nvSpPr>
        <p:spPr>
          <a:xfrm>
            <a:off x="13058775" y="6039485"/>
            <a:ext cx="2200276" cy="818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#E61428</a:t>
            </a:r>
          </a:p>
          <a:p>
            <a:r>
              <a:rPr lang="da-DK" sz="1300" dirty="0">
                <a:effectLst/>
                <a:latin typeface="+mn-lt"/>
              </a:rPr>
              <a:t>R=230 G=20 B=40</a:t>
            </a:r>
          </a:p>
        </p:txBody>
      </p:sp>
      <p:sp>
        <p:nvSpPr>
          <p:cNvPr id="8" name="Rektangel 7">
            <a:extLst>
              <a:ext uri="{FF2B5EF4-FFF2-40B4-BE49-F238E27FC236}">
                <a16:creationId xmlns:a16="http://schemas.microsoft.com/office/drawing/2014/main" id="{359484BE-FC4B-2655-B6CD-7D2181B9FBCC}"/>
              </a:ext>
            </a:extLst>
          </p:cNvPr>
          <p:cNvSpPr/>
          <p:nvPr userDrawn="1"/>
        </p:nvSpPr>
        <p:spPr>
          <a:xfrm>
            <a:off x="13058775" y="5224542"/>
            <a:ext cx="2200276" cy="818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#FFFFFF</a:t>
            </a:r>
          </a:p>
          <a:p>
            <a:r>
              <a:rPr lang="da-DK" sz="1300" dirty="0">
                <a:solidFill>
                  <a:schemeClr val="tx2"/>
                </a:solidFill>
                <a:effectLst/>
                <a:latin typeface="+mn-lt"/>
              </a:rPr>
              <a:t>R=255 G=255 B=255</a:t>
            </a:r>
          </a:p>
        </p:txBody>
      </p:sp>
      <p:sp>
        <p:nvSpPr>
          <p:cNvPr id="9" name="Rektangel 8">
            <a:extLst>
              <a:ext uri="{FF2B5EF4-FFF2-40B4-BE49-F238E27FC236}">
                <a16:creationId xmlns:a16="http://schemas.microsoft.com/office/drawing/2014/main" id="{239B2088-3DC9-80F9-B7B2-982E839FD1D0}"/>
              </a:ext>
            </a:extLst>
          </p:cNvPr>
          <p:cNvSpPr/>
          <p:nvPr userDrawn="1"/>
        </p:nvSpPr>
        <p:spPr>
          <a:xfrm>
            <a:off x="13058775" y="4409599"/>
            <a:ext cx="2200276" cy="818515"/>
          </a:xfrm>
          <a:prstGeom prst="rect">
            <a:avLst/>
          </a:prstGeom>
          <a:solidFill>
            <a:srgbClr val="4B771D"/>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#4b771d</a:t>
            </a:r>
          </a:p>
          <a:p>
            <a:r>
              <a:rPr lang="da-DK" sz="1300" dirty="0">
                <a:effectLst/>
                <a:latin typeface="+mn-lt"/>
              </a:rPr>
              <a:t>R=75 G=119 B=29</a:t>
            </a:r>
          </a:p>
        </p:txBody>
      </p:sp>
      <p:sp>
        <p:nvSpPr>
          <p:cNvPr id="10" name="Rektangel 9">
            <a:extLst>
              <a:ext uri="{FF2B5EF4-FFF2-40B4-BE49-F238E27FC236}">
                <a16:creationId xmlns:a16="http://schemas.microsoft.com/office/drawing/2014/main" id="{8E75F83F-7FCF-3418-0326-042131F1F07A}"/>
              </a:ext>
            </a:extLst>
          </p:cNvPr>
          <p:cNvSpPr/>
          <p:nvPr userDrawn="1"/>
        </p:nvSpPr>
        <p:spPr>
          <a:xfrm>
            <a:off x="13058775" y="3591084"/>
            <a:ext cx="2200276" cy="818515"/>
          </a:xfrm>
          <a:prstGeom prst="rect">
            <a:avLst/>
          </a:prstGeom>
          <a:solidFill>
            <a:srgbClr val="F3FAEC"/>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#f3faec</a:t>
            </a:r>
          </a:p>
          <a:p>
            <a:r>
              <a:rPr lang="da-DK" sz="1300" dirty="0">
                <a:solidFill>
                  <a:schemeClr val="tx2"/>
                </a:solidFill>
                <a:effectLst/>
                <a:latin typeface="+mn-lt"/>
              </a:rPr>
              <a:t>R=243 G=250 B=236</a:t>
            </a:r>
          </a:p>
        </p:txBody>
      </p:sp>
      <p:sp>
        <p:nvSpPr>
          <p:cNvPr id="11" name="Rektangel 10">
            <a:extLst>
              <a:ext uri="{FF2B5EF4-FFF2-40B4-BE49-F238E27FC236}">
                <a16:creationId xmlns:a16="http://schemas.microsoft.com/office/drawing/2014/main" id="{AE584CA7-4CF3-E003-DC21-7AD6E76E5B60}"/>
              </a:ext>
            </a:extLst>
          </p:cNvPr>
          <p:cNvSpPr/>
          <p:nvPr userDrawn="1"/>
        </p:nvSpPr>
        <p:spPr>
          <a:xfrm>
            <a:off x="13058775" y="2776141"/>
            <a:ext cx="2200276" cy="818515"/>
          </a:xfrm>
          <a:prstGeom prst="rect">
            <a:avLst/>
          </a:prstGeom>
          <a:solidFill>
            <a:srgbClr val="E1F2CF"/>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#e1f2cf</a:t>
            </a:r>
          </a:p>
          <a:p>
            <a:r>
              <a:rPr lang="da-DK" sz="1300" dirty="0">
                <a:solidFill>
                  <a:schemeClr val="tx2"/>
                </a:solidFill>
                <a:effectLst/>
                <a:latin typeface="+mn-lt"/>
              </a:rPr>
              <a:t>R=225 G=242 B=207</a:t>
            </a:r>
          </a:p>
        </p:txBody>
      </p:sp>
    </p:spTree>
    <p:extLst>
      <p:ext uri="{BB962C8B-B14F-4D97-AF65-F5344CB8AC3E}">
        <p14:creationId xmlns:p14="http://schemas.microsoft.com/office/powerpoint/2010/main" val="3320936508"/>
      </p:ext>
    </p:extLst>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 id="2147483866" r:id="rId14"/>
    <p:sldLayoutId id="2147483867" r:id="rId15"/>
    <p:sldLayoutId id="2147483868" r:id="rId16"/>
    <p:sldLayoutId id="2147483869" r:id="rId17"/>
    <p:sldLayoutId id="2147483870" r:id="rId18"/>
    <p:sldLayoutId id="2147483871" r:id="rId19"/>
    <p:sldLayoutId id="2147483872" r:id="rId20"/>
    <p:sldLayoutId id="2147483873" r:id="rId21"/>
    <p:sldLayoutId id="2147483874" r:id="rId22"/>
    <p:sldLayoutId id="2147483875" r:id="rId23"/>
    <p:sldLayoutId id="2147483876" r:id="rId24"/>
    <p:sldLayoutId id="2147483877" r:id="rId25"/>
    <p:sldLayoutId id="2147483878" r:id="rId26"/>
    <p:sldLayoutId id="2147483879" r:id="rId27"/>
    <p:sldLayoutId id="2147483880" r:id="rId28"/>
    <p:sldLayoutId id="2147483881" r:id="rId29"/>
    <p:sldLayoutId id="2147483882" r:id="rId30"/>
    <p:sldLayoutId id="2147483883" r:id="rId31"/>
    <p:sldLayoutId id="2147483884" r:id="rId32"/>
    <p:sldLayoutId id="2147483885" r:id="rId33"/>
    <p:sldLayoutId id="2147483886" r:id="rId34"/>
    <p:sldLayoutId id="2147483887" r:id="rId35"/>
    <p:sldLayoutId id="2147483888" r:id="rId36"/>
    <p:sldLayoutId id="2147483889" r:id="rId37"/>
    <p:sldLayoutId id="2147483890" r:id="rId38"/>
    <p:sldLayoutId id="2147483891" r:id="rId39"/>
    <p:sldLayoutId id="2147483892" r:id="rId40"/>
    <p:sldLayoutId id="2147483893" r:id="rId41"/>
    <p:sldLayoutId id="2147483894" r:id="rId42"/>
    <p:sldLayoutId id="2147483895" r:id="rId43"/>
    <p:sldLayoutId id="2147483896" r:id="rId44"/>
    <p:sldLayoutId id="2147483897" r:id="rId45"/>
    <p:sldLayoutId id="2147483898" r:id="rId46"/>
    <p:sldLayoutId id="2147483899" r:id="rId47"/>
    <p:sldLayoutId id="2147483900" r:id="rId48"/>
    <p:sldLayoutId id="2147483901" r:id="rId49"/>
    <p:sldLayoutId id="2147483902" r:id="rId50"/>
  </p:sldLayoutIdLst>
  <p:hf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1"/>
        </a:buClr>
        <a:buFont typeface="Arial" panose="020B0604020202020204" pitchFamily="34" charset="0"/>
        <a:buChar char="•"/>
        <a:defRPr sz="1600" kern="1200">
          <a:solidFill>
            <a:schemeClr val="tx2"/>
          </a:solidFill>
          <a:latin typeface="+mn-lt"/>
          <a:ea typeface="+mn-ea"/>
          <a:cs typeface="+mn-cs"/>
        </a:defRPr>
      </a:lvl1pPr>
      <a:lvl2pPr marL="685800" indent="-228600" algn="l" defTabSz="914400" rtl="0" eaLnBrk="1" latinLnBrk="0" hangingPunct="1">
        <a:lnSpc>
          <a:spcPct val="100000"/>
        </a:lnSpc>
        <a:spcBef>
          <a:spcPts val="500"/>
        </a:spcBef>
        <a:buClr>
          <a:schemeClr val="tx1"/>
        </a:buClr>
        <a:buFont typeface="Arial" panose="020B0604020202020204" pitchFamily="34" charset="0"/>
        <a:buChar char="•"/>
        <a:defRPr sz="15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16">
          <p15:clr>
            <a:srgbClr val="F26B43"/>
          </p15:clr>
        </p15:guide>
        <p15:guide id="2" pos="7378">
          <p15:clr>
            <a:srgbClr val="F26B43"/>
          </p15:clr>
        </p15:guide>
        <p15:guide id="3" pos="302">
          <p15:clr>
            <a:srgbClr val="F26B43"/>
          </p15:clr>
        </p15:guide>
        <p15:guide id="4" orient="horz" pos="4088">
          <p15:clr>
            <a:srgbClr val="F26B43"/>
          </p15:clr>
        </p15:guide>
        <p15:guide id="5" orient="horz" pos="278">
          <p15:clr>
            <a:srgbClr val="F26B43"/>
          </p15:clr>
        </p15:guide>
        <p15:guide id="6" pos="3749">
          <p15:clr>
            <a:srgbClr val="F26B43"/>
          </p15:clr>
        </p15:guide>
        <p15:guide id="7" pos="393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A4EBD1B5-49B2-C24A-A6F4-E70F77648BE4}"/>
              </a:ext>
            </a:extLst>
          </p:cNvPr>
          <p:cNvSpPr>
            <a:spLocks noGrp="1"/>
          </p:cNvSpPr>
          <p:nvPr>
            <p:ph type="title"/>
          </p:nvPr>
        </p:nvSpPr>
        <p:spPr>
          <a:xfrm>
            <a:off x="479425" y="441325"/>
            <a:ext cx="11233150" cy="511175"/>
          </a:xfrm>
          <a:prstGeom prst="rect">
            <a:avLst/>
          </a:prstGeom>
        </p:spPr>
        <p:txBody>
          <a:bodyPr vert="horz" lIns="0" tIns="0" rIns="0" bIns="0" rtlCol="0" anchor="t" anchorCtr="0">
            <a:noAutofit/>
          </a:bodyPr>
          <a:lstStyle/>
          <a:p>
            <a:r>
              <a:rPr lang="da-DK" dirty="0"/>
              <a:t>Klik for at redigere titeltypografien i masteren</a:t>
            </a:r>
          </a:p>
        </p:txBody>
      </p:sp>
      <p:sp>
        <p:nvSpPr>
          <p:cNvPr id="3" name="Pladsholder til tekst 2">
            <a:extLst>
              <a:ext uri="{FF2B5EF4-FFF2-40B4-BE49-F238E27FC236}">
                <a16:creationId xmlns:a16="http://schemas.microsoft.com/office/drawing/2014/main" id="{26D6016B-F0B4-994F-997B-1E0787162A42}"/>
              </a:ext>
            </a:extLst>
          </p:cNvPr>
          <p:cNvSpPr>
            <a:spLocks noGrp="1"/>
          </p:cNvSpPr>
          <p:nvPr>
            <p:ph type="body" idx="1"/>
          </p:nvPr>
        </p:nvSpPr>
        <p:spPr>
          <a:xfrm>
            <a:off x="479425" y="1259840"/>
            <a:ext cx="11233150" cy="4798061"/>
          </a:xfrm>
          <a:prstGeom prst="rect">
            <a:avLst/>
          </a:prstGeom>
        </p:spPr>
        <p:txBody>
          <a:bodyPr vert="horz" lIns="0" tIns="0" rIns="0" bIns="0" rtlCol="0">
            <a:norm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a:extLst>
              <a:ext uri="{FF2B5EF4-FFF2-40B4-BE49-F238E27FC236}">
                <a16:creationId xmlns:a16="http://schemas.microsoft.com/office/drawing/2014/main" id="{84C14C6F-F359-924E-BF92-1FBAD3DB501E}"/>
              </a:ext>
            </a:extLst>
          </p:cNvPr>
          <p:cNvSpPr>
            <a:spLocks noGrp="1"/>
          </p:cNvSpPr>
          <p:nvPr>
            <p:ph type="dt" sz="half" idx="2"/>
          </p:nvPr>
        </p:nvSpPr>
        <p:spPr>
          <a:xfrm>
            <a:off x="9861629" y="6257925"/>
            <a:ext cx="971245" cy="269875"/>
          </a:xfrm>
          <a:prstGeom prst="rect">
            <a:avLst/>
          </a:prstGeom>
        </p:spPr>
        <p:txBody>
          <a:bodyPr vert="horz" lIns="0" tIns="0" rIns="0" bIns="0" rtlCol="0" anchor="b" anchorCtr="0"/>
          <a:lstStyle>
            <a:lvl1pPr algn="r">
              <a:defRPr sz="900">
                <a:solidFill>
                  <a:schemeClr val="tx2"/>
                </a:solidFill>
              </a:defRPr>
            </a:lvl1pPr>
          </a:lstStyle>
          <a:p>
            <a:fld id="{F7D6BBD2-7B00-FD4A-B1C7-163805115C7C}" type="datetime1">
              <a:rPr lang="da-DK" smtClean="0"/>
              <a:t>07-05-2024</a:t>
            </a:fld>
            <a:endParaRPr lang="da-DK" dirty="0"/>
          </a:p>
        </p:txBody>
      </p:sp>
      <p:sp>
        <p:nvSpPr>
          <p:cNvPr id="6" name="Pladsholder til slidenummer 5">
            <a:extLst>
              <a:ext uri="{FF2B5EF4-FFF2-40B4-BE49-F238E27FC236}">
                <a16:creationId xmlns:a16="http://schemas.microsoft.com/office/drawing/2014/main" id="{3F393347-490E-D94A-824A-DD27B4D0F5D4}"/>
              </a:ext>
            </a:extLst>
          </p:cNvPr>
          <p:cNvSpPr>
            <a:spLocks noGrp="1"/>
          </p:cNvSpPr>
          <p:nvPr>
            <p:ph type="sldNum" sz="quarter" idx="4"/>
          </p:nvPr>
        </p:nvSpPr>
        <p:spPr>
          <a:xfrm>
            <a:off x="11099800" y="6257925"/>
            <a:ext cx="612775" cy="269875"/>
          </a:xfrm>
          <a:prstGeom prst="rect">
            <a:avLst/>
          </a:prstGeom>
        </p:spPr>
        <p:txBody>
          <a:bodyPr vert="horz" lIns="0" tIns="0" rIns="0" bIns="0" rtlCol="0" anchor="b" anchorCtr="0"/>
          <a:lstStyle>
            <a:lvl1pPr algn="r">
              <a:defRPr sz="900">
                <a:solidFill>
                  <a:schemeClr val="tx2"/>
                </a:solidFill>
              </a:defRPr>
            </a:lvl1pPr>
          </a:lstStyle>
          <a:p>
            <a:fld id="{67E69006-4EAA-9F48-A2A8-3E5B4E2EFF89}" type="slidenum">
              <a:rPr lang="da-DK" smtClean="0"/>
              <a:pPr/>
              <a:t>‹nr.›</a:t>
            </a:fld>
            <a:endParaRPr lang="da-DK"/>
          </a:p>
        </p:txBody>
      </p:sp>
      <p:sp>
        <p:nvSpPr>
          <p:cNvPr id="22" name="Pladsholder til sidefod 21">
            <a:extLst>
              <a:ext uri="{FF2B5EF4-FFF2-40B4-BE49-F238E27FC236}">
                <a16:creationId xmlns:a16="http://schemas.microsoft.com/office/drawing/2014/main" id="{9FB02DAE-26EB-DB4D-99A2-0C5FFC57FAA2}"/>
              </a:ext>
            </a:extLst>
          </p:cNvPr>
          <p:cNvSpPr>
            <a:spLocks noGrp="1"/>
          </p:cNvSpPr>
          <p:nvPr>
            <p:ph type="ftr" sz="quarter" idx="3"/>
          </p:nvPr>
        </p:nvSpPr>
        <p:spPr>
          <a:xfrm>
            <a:off x="6240462" y="6242050"/>
            <a:ext cx="3354241" cy="285751"/>
          </a:xfrm>
          <a:prstGeom prst="rect">
            <a:avLst/>
          </a:prstGeom>
        </p:spPr>
        <p:txBody>
          <a:bodyPr vert="horz" lIns="0" tIns="0" rIns="0" bIns="0" rtlCol="0" anchor="b"/>
          <a:lstStyle>
            <a:lvl1pPr algn="r">
              <a:defRPr sz="900">
                <a:solidFill>
                  <a:schemeClr val="tx2"/>
                </a:solidFill>
              </a:defRPr>
            </a:lvl1pPr>
          </a:lstStyle>
          <a:p>
            <a:r>
              <a:rPr lang="da-DK" dirty="0"/>
              <a:t>Dette er sidefods tekst</a:t>
            </a:r>
          </a:p>
        </p:txBody>
      </p:sp>
      <p:sp>
        <p:nvSpPr>
          <p:cNvPr id="5" name="Rektangel 4">
            <a:extLst>
              <a:ext uri="{FF2B5EF4-FFF2-40B4-BE49-F238E27FC236}">
                <a16:creationId xmlns:a16="http://schemas.microsoft.com/office/drawing/2014/main" id="{1A9FE4BA-B3B3-10A0-029B-CEA064401661}"/>
              </a:ext>
            </a:extLst>
          </p:cNvPr>
          <p:cNvSpPr/>
          <p:nvPr userDrawn="1"/>
        </p:nvSpPr>
        <p:spPr>
          <a:xfrm>
            <a:off x="13058775" y="6039485"/>
            <a:ext cx="2200276" cy="818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#E61428</a:t>
            </a:r>
          </a:p>
          <a:p>
            <a:r>
              <a:rPr lang="da-DK" sz="1300" dirty="0">
                <a:effectLst/>
                <a:latin typeface="+mn-lt"/>
              </a:rPr>
              <a:t>R=230 G=20 B=40</a:t>
            </a:r>
          </a:p>
        </p:txBody>
      </p:sp>
      <p:sp>
        <p:nvSpPr>
          <p:cNvPr id="8" name="Rektangel 7">
            <a:extLst>
              <a:ext uri="{FF2B5EF4-FFF2-40B4-BE49-F238E27FC236}">
                <a16:creationId xmlns:a16="http://schemas.microsoft.com/office/drawing/2014/main" id="{359484BE-FC4B-2655-B6CD-7D2181B9FBCC}"/>
              </a:ext>
            </a:extLst>
          </p:cNvPr>
          <p:cNvSpPr/>
          <p:nvPr userDrawn="1"/>
        </p:nvSpPr>
        <p:spPr>
          <a:xfrm>
            <a:off x="13058775" y="5224542"/>
            <a:ext cx="2200276" cy="818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#FFFFFF</a:t>
            </a:r>
          </a:p>
          <a:p>
            <a:r>
              <a:rPr lang="da-DK" sz="1300" dirty="0">
                <a:solidFill>
                  <a:schemeClr val="tx2"/>
                </a:solidFill>
                <a:effectLst/>
                <a:latin typeface="+mn-lt"/>
              </a:rPr>
              <a:t>R=255 G=255 B=255</a:t>
            </a:r>
          </a:p>
        </p:txBody>
      </p:sp>
      <p:sp>
        <p:nvSpPr>
          <p:cNvPr id="9" name="Rektangel 8">
            <a:extLst>
              <a:ext uri="{FF2B5EF4-FFF2-40B4-BE49-F238E27FC236}">
                <a16:creationId xmlns:a16="http://schemas.microsoft.com/office/drawing/2014/main" id="{239B2088-3DC9-80F9-B7B2-982E839FD1D0}"/>
              </a:ext>
            </a:extLst>
          </p:cNvPr>
          <p:cNvSpPr/>
          <p:nvPr userDrawn="1"/>
        </p:nvSpPr>
        <p:spPr>
          <a:xfrm>
            <a:off x="13058775" y="4409599"/>
            <a:ext cx="2200276" cy="818515"/>
          </a:xfrm>
          <a:prstGeom prst="rec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effectLst/>
                <a:latin typeface="+mn-lt"/>
              </a:rPr>
              <a:t>#ffcc00</a:t>
            </a:r>
          </a:p>
          <a:p>
            <a:r>
              <a:rPr lang="da-DK" sz="1300" dirty="0">
                <a:effectLst/>
                <a:latin typeface="+mn-lt"/>
              </a:rPr>
              <a:t>R=255 G=204 B=0</a:t>
            </a:r>
          </a:p>
        </p:txBody>
      </p:sp>
      <p:sp>
        <p:nvSpPr>
          <p:cNvPr id="10" name="Rektangel 9">
            <a:extLst>
              <a:ext uri="{FF2B5EF4-FFF2-40B4-BE49-F238E27FC236}">
                <a16:creationId xmlns:a16="http://schemas.microsoft.com/office/drawing/2014/main" id="{8E75F83F-7FCF-3418-0326-042131F1F07A}"/>
              </a:ext>
            </a:extLst>
          </p:cNvPr>
          <p:cNvSpPr/>
          <p:nvPr userDrawn="1"/>
        </p:nvSpPr>
        <p:spPr>
          <a:xfrm>
            <a:off x="13058775" y="3591084"/>
            <a:ext cx="2200276" cy="818515"/>
          </a:xfrm>
          <a:prstGeom prst="rect">
            <a:avLst/>
          </a:prstGeom>
          <a:solidFill>
            <a:srgbClr val="FFFAEF"/>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a:t>
            </a:r>
            <a:r>
              <a:rPr lang="da-DK" sz="1300" dirty="0" err="1">
                <a:solidFill>
                  <a:schemeClr val="tx2"/>
                </a:solidFill>
                <a:effectLst/>
                <a:latin typeface="+mn-lt"/>
              </a:rPr>
              <a:t>fffaef</a:t>
            </a:r>
            <a:endParaRPr lang="da-DK" sz="1300" dirty="0">
              <a:solidFill>
                <a:schemeClr val="tx2"/>
              </a:solidFill>
              <a:effectLst/>
              <a:latin typeface="+mn-lt"/>
            </a:endParaRPr>
          </a:p>
          <a:p>
            <a:r>
              <a:rPr lang="da-DK" sz="1300" dirty="0">
                <a:solidFill>
                  <a:schemeClr val="tx2"/>
                </a:solidFill>
                <a:effectLst/>
                <a:latin typeface="+mn-lt"/>
              </a:rPr>
              <a:t>R=255 G=250 B=239</a:t>
            </a:r>
          </a:p>
        </p:txBody>
      </p:sp>
      <p:sp>
        <p:nvSpPr>
          <p:cNvPr id="11" name="Rektangel 10">
            <a:extLst>
              <a:ext uri="{FF2B5EF4-FFF2-40B4-BE49-F238E27FC236}">
                <a16:creationId xmlns:a16="http://schemas.microsoft.com/office/drawing/2014/main" id="{AE584CA7-4CF3-E003-DC21-7AD6E76E5B60}"/>
              </a:ext>
            </a:extLst>
          </p:cNvPr>
          <p:cNvSpPr/>
          <p:nvPr userDrawn="1"/>
        </p:nvSpPr>
        <p:spPr>
          <a:xfrm>
            <a:off x="13058775" y="2776141"/>
            <a:ext cx="2200276" cy="818515"/>
          </a:xfrm>
          <a:prstGeom prst="rect">
            <a:avLst/>
          </a:prstGeom>
          <a:solidFill>
            <a:srgbClr val="FFF3D7"/>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b"/>
          <a:lstStyle/>
          <a:p>
            <a:r>
              <a:rPr lang="da-DK" sz="1300" dirty="0">
                <a:solidFill>
                  <a:schemeClr val="tx2"/>
                </a:solidFill>
                <a:effectLst/>
                <a:latin typeface="+mn-lt"/>
              </a:rPr>
              <a:t>#fff3d7</a:t>
            </a:r>
          </a:p>
          <a:p>
            <a:r>
              <a:rPr lang="da-DK" sz="1300" dirty="0">
                <a:solidFill>
                  <a:schemeClr val="tx2"/>
                </a:solidFill>
                <a:effectLst/>
                <a:latin typeface="+mn-lt"/>
              </a:rPr>
              <a:t>R=255 G=243 B=215</a:t>
            </a:r>
          </a:p>
        </p:txBody>
      </p:sp>
    </p:spTree>
    <p:extLst>
      <p:ext uri="{BB962C8B-B14F-4D97-AF65-F5344CB8AC3E}">
        <p14:creationId xmlns:p14="http://schemas.microsoft.com/office/powerpoint/2010/main" val="4034615224"/>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Lst>
  <p:hf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1"/>
        </a:buClr>
        <a:buFont typeface="Arial" panose="020B0604020202020204" pitchFamily="34" charset="0"/>
        <a:buChar char="•"/>
        <a:defRPr sz="1600" kern="1200">
          <a:solidFill>
            <a:schemeClr val="tx2"/>
          </a:solidFill>
          <a:latin typeface="+mn-lt"/>
          <a:ea typeface="+mn-ea"/>
          <a:cs typeface="+mn-cs"/>
        </a:defRPr>
      </a:lvl1pPr>
      <a:lvl2pPr marL="685800" indent="-228600" algn="l" defTabSz="914400" rtl="0" eaLnBrk="1" latinLnBrk="0" hangingPunct="1">
        <a:lnSpc>
          <a:spcPct val="100000"/>
        </a:lnSpc>
        <a:spcBef>
          <a:spcPts val="500"/>
        </a:spcBef>
        <a:buClr>
          <a:schemeClr val="tx1"/>
        </a:buClr>
        <a:buFont typeface="Arial" panose="020B0604020202020204" pitchFamily="34" charset="0"/>
        <a:buChar char="•"/>
        <a:defRPr sz="15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16">
          <p15:clr>
            <a:srgbClr val="F26B43"/>
          </p15:clr>
        </p15:guide>
        <p15:guide id="2" pos="7378">
          <p15:clr>
            <a:srgbClr val="F26B43"/>
          </p15:clr>
        </p15:guide>
        <p15:guide id="3" pos="302">
          <p15:clr>
            <a:srgbClr val="F26B43"/>
          </p15:clr>
        </p15:guide>
        <p15:guide id="4" orient="horz" pos="4088">
          <p15:clr>
            <a:srgbClr val="F26B43"/>
          </p15:clr>
        </p15:guide>
        <p15:guide id="5" orient="horz" pos="278">
          <p15:clr>
            <a:srgbClr val="F26B43"/>
          </p15:clr>
        </p15:guide>
        <p15:guide id="6" pos="3749">
          <p15:clr>
            <a:srgbClr val="F26B43"/>
          </p15:clr>
        </p15:guide>
        <p15:guide id="7" pos="393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9.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0.xml"/><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descr="Et billede, der indeholder person, sport, håndbold, lege/spille&#10;&#10;Automatisk genereret beskrivelse">
            <a:extLst>
              <a:ext uri="{FF2B5EF4-FFF2-40B4-BE49-F238E27FC236}">
                <a16:creationId xmlns:a16="http://schemas.microsoft.com/office/drawing/2014/main" id="{5C9F5994-63A6-EF96-D992-CFF0EFE4D4D1}"/>
              </a:ext>
            </a:extLst>
          </p:cNvPr>
          <p:cNvPicPr>
            <a:picLocks noGrp="1" noChangeAspect="1"/>
          </p:cNvPicPr>
          <p:nvPr>
            <p:ph type="pic" sz="quarter" idx="18"/>
          </p:nvPr>
        </p:nvPicPr>
        <p:blipFill>
          <a:blip r:embed="rId3"/>
          <a:srcRect t="4172" b="4172"/>
          <a:stretch>
            <a:fillRect/>
          </a:stretch>
        </p:blipFill>
        <p:spPr/>
      </p:pic>
      <p:sp>
        <p:nvSpPr>
          <p:cNvPr id="3" name="Titel 2">
            <a:extLst>
              <a:ext uri="{FF2B5EF4-FFF2-40B4-BE49-F238E27FC236}">
                <a16:creationId xmlns:a16="http://schemas.microsoft.com/office/drawing/2014/main" id="{85B7CC64-FF1F-4B69-63DA-172E8D824CFE}"/>
              </a:ext>
            </a:extLst>
          </p:cNvPr>
          <p:cNvSpPr>
            <a:spLocks noGrp="1"/>
          </p:cNvSpPr>
          <p:nvPr>
            <p:ph type="title"/>
          </p:nvPr>
        </p:nvSpPr>
        <p:spPr/>
        <p:txBody>
          <a:bodyPr/>
          <a:lstStyle/>
          <a:p>
            <a:r>
              <a:rPr lang="da-DK" sz="7200" b="1" dirty="0"/>
              <a:t>Det gode forældremøde</a:t>
            </a:r>
            <a:br>
              <a:rPr lang="da-DK" sz="7200" b="1" dirty="0"/>
            </a:br>
            <a:endParaRPr lang="da-DK" dirty="0"/>
          </a:p>
        </p:txBody>
      </p:sp>
      <p:sp>
        <p:nvSpPr>
          <p:cNvPr id="6" name="Pladsholder til slidenummer 5">
            <a:extLst>
              <a:ext uri="{FF2B5EF4-FFF2-40B4-BE49-F238E27FC236}">
                <a16:creationId xmlns:a16="http://schemas.microsoft.com/office/drawing/2014/main" id="{8655D2E8-FD1F-F1EC-E996-93461683291B}"/>
              </a:ext>
            </a:extLst>
          </p:cNvPr>
          <p:cNvSpPr>
            <a:spLocks noGrp="1"/>
          </p:cNvSpPr>
          <p:nvPr>
            <p:ph type="sldNum" sz="quarter" idx="22"/>
          </p:nvPr>
        </p:nvSpPr>
        <p:spPr/>
        <p:txBody>
          <a:bodyPr/>
          <a:lstStyle/>
          <a:p>
            <a:fld id="{67E69006-4EAA-9F48-A2A8-3E5B4E2EFF89}" type="slidenum">
              <a:rPr lang="da-DK" smtClean="0"/>
              <a:pPr/>
              <a:t>1</a:t>
            </a:fld>
            <a:endParaRPr lang="da-DK"/>
          </a:p>
        </p:txBody>
      </p:sp>
      <p:sp>
        <p:nvSpPr>
          <p:cNvPr id="7" name="Undertitel 6">
            <a:extLst>
              <a:ext uri="{FF2B5EF4-FFF2-40B4-BE49-F238E27FC236}">
                <a16:creationId xmlns:a16="http://schemas.microsoft.com/office/drawing/2014/main" id="{51D4107F-013E-A317-F7DC-14A087CC3FE9}"/>
              </a:ext>
            </a:extLst>
          </p:cNvPr>
          <p:cNvSpPr>
            <a:spLocks noGrp="1"/>
          </p:cNvSpPr>
          <p:nvPr>
            <p:ph type="subTitle" idx="1"/>
          </p:nvPr>
        </p:nvSpPr>
        <p:spPr/>
        <p:txBody>
          <a:bodyPr/>
          <a:lstStyle/>
          <a:p>
            <a:r>
              <a:rPr lang="da-DK" dirty="0"/>
              <a:t>Rigtig, sjov håndbold kogt ned til 10 slides </a:t>
            </a:r>
            <a:r>
              <a:rPr lang="da-DK"/>
              <a:t>til forældremøder </a:t>
            </a:r>
            <a:r>
              <a:rPr lang="da-DK" dirty="0"/>
              <a:t>i foreningen</a:t>
            </a:r>
          </a:p>
        </p:txBody>
      </p:sp>
      <p:sp>
        <p:nvSpPr>
          <p:cNvPr id="8" name="Pladsholder til tekst 7">
            <a:extLst>
              <a:ext uri="{FF2B5EF4-FFF2-40B4-BE49-F238E27FC236}">
                <a16:creationId xmlns:a16="http://schemas.microsoft.com/office/drawing/2014/main" id="{CD4612C1-0154-3FE5-F200-7CA364D26B96}"/>
              </a:ext>
            </a:extLst>
          </p:cNvPr>
          <p:cNvSpPr>
            <a:spLocks noGrp="1"/>
          </p:cNvSpPr>
          <p:nvPr>
            <p:ph type="body" sz="quarter" idx="10"/>
          </p:nvPr>
        </p:nvSpPr>
        <p:spPr/>
        <p:txBody>
          <a:bodyPr/>
          <a:lstStyle/>
          <a:p>
            <a:r>
              <a:rPr lang="da-DK" dirty="0"/>
              <a:t>Forslag til indhold</a:t>
            </a:r>
          </a:p>
        </p:txBody>
      </p:sp>
    </p:spTree>
    <p:extLst>
      <p:ext uri="{BB962C8B-B14F-4D97-AF65-F5344CB8AC3E}">
        <p14:creationId xmlns:p14="http://schemas.microsoft.com/office/powerpoint/2010/main" val="41300862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1B1A895-2558-C210-FF1A-36B0B095D56B}"/>
              </a:ext>
            </a:extLst>
          </p:cNvPr>
          <p:cNvSpPr>
            <a:spLocks noGrp="1"/>
          </p:cNvSpPr>
          <p:nvPr>
            <p:ph type="title"/>
          </p:nvPr>
        </p:nvSpPr>
        <p:spPr/>
        <p:txBody>
          <a:bodyPr/>
          <a:lstStyle/>
          <a:p>
            <a:r>
              <a:rPr lang="da-DK" sz="3600" dirty="0"/>
              <a:t>Vigtige livsfaser - trivsel og barrierer </a:t>
            </a:r>
            <a:br>
              <a:rPr lang="da-DK" sz="3600" dirty="0"/>
            </a:br>
            <a:endParaRPr lang="da-DK" dirty="0"/>
          </a:p>
        </p:txBody>
      </p:sp>
      <p:sp>
        <p:nvSpPr>
          <p:cNvPr id="3" name="Pladsholder til slidenummer 2">
            <a:extLst>
              <a:ext uri="{FF2B5EF4-FFF2-40B4-BE49-F238E27FC236}">
                <a16:creationId xmlns:a16="http://schemas.microsoft.com/office/drawing/2014/main" id="{099A95AF-B8B0-74A0-8366-553FD1D8A2DD}"/>
              </a:ext>
            </a:extLst>
          </p:cNvPr>
          <p:cNvSpPr>
            <a:spLocks noGrp="1"/>
          </p:cNvSpPr>
          <p:nvPr>
            <p:ph type="sldNum" sz="quarter" idx="21"/>
          </p:nvPr>
        </p:nvSpPr>
        <p:spPr/>
        <p:txBody>
          <a:bodyPr/>
          <a:lstStyle/>
          <a:p>
            <a:fld id="{67E69006-4EAA-9F48-A2A8-3E5B4E2EFF89}" type="slidenum">
              <a:rPr lang="da-DK" smtClean="0"/>
              <a:pPr/>
              <a:t>10</a:t>
            </a:fld>
            <a:endParaRPr lang="da-DK"/>
          </a:p>
        </p:txBody>
      </p:sp>
      <p:sp>
        <p:nvSpPr>
          <p:cNvPr id="7" name="Pladsholder til indhold 6">
            <a:extLst>
              <a:ext uri="{FF2B5EF4-FFF2-40B4-BE49-F238E27FC236}">
                <a16:creationId xmlns:a16="http://schemas.microsoft.com/office/drawing/2014/main" id="{93F7CBA1-3ADC-826B-E058-89A4601BA11F}"/>
              </a:ext>
            </a:extLst>
          </p:cNvPr>
          <p:cNvSpPr>
            <a:spLocks noGrp="1"/>
          </p:cNvSpPr>
          <p:nvPr>
            <p:ph sz="quarter" idx="17"/>
          </p:nvPr>
        </p:nvSpPr>
        <p:spPr>
          <a:xfrm>
            <a:off x="479425" y="2181224"/>
            <a:ext cx="5472113" cy="3143251"/>
          </a:xfrm>
        </p:spPr>
        <p:txBody>
          <a:bodyPr>
            <a:normAutofit lnSpcReduction="10000"/>
          </a:bodyPr>
          <a:lstStyle/>
          <a:p>
            <a:pPr marL="342900" indent="-342900">
              <a:buClrTx/>
              <a:buFont typeface="Arial" panose="020B0604020202020204" pitchFamily="34" charset="0"/>
              <a:buChar char="•"/>
            </a:pPr>
            <a:r>
              <a:rPr lang="da-DK" sz="2000" dirty="0">
                <a:latin typeface="+mj-lt"/>
              </a:rPr>
              <a:t>Opmærksomhed på de forskellige livsfaser, så det er muligt at skabe en rød tråd</a:t>
            </a:r>
          </a:p>
          <a:p>
            <a:pPr marL="342900" indent="-342900">
              <a:buClrTx/>
              <a:buFont typeface="Arial" panose="020B0604020202020204" pitchFamily="34" charset="0"/>
              <a:buChar char="•"/>
            </a:pPr>
            <a:endParaRPr lang="da-DK" sz="2000" dirty="0">
              <a:latin typeface="+mj-lt"/>
            </a:endParaRPr>
          </a:p>
          <a:p>
            <a:pPr marL="342900" indent="-342900">
              <a:buClrTx/>
              <a:buFont typeface="Arial" panose="020B0604020202020204" pitchFamily="34" charset="0"/>
              <a:buChar char="•"/>
            </a:pPr>
            <a:r>
              <a:rPr lang="da-DK" sz="2000" dirty="0">
                <a:latin typeface="+mj-lt"/>
              </a:rPr>
              <a:t>Hvor er jeres barn og hold henne? </a:t>
            </a:r>
          </a:p>
          <a:p>
            <a:pPr marL="342900" indent="-342900">
              <a:buClrTx/>
              <a:buFont typeface="Arial" panose="020B0604020202020204" pitchFamily="34" charset="0"/>
              <a:buChar char="•"/>
            </a:pPr>
            <a:endParaRPr lang="da-DK" sz="2000" i="1" dirty="0">
              <a:latin typeface="+mj-lt"/>
            </a:endParaRPr>
          </a:p>
          <a:p>
            <a:pPr marL="342900" indent="-342900">
              <a:buClrTx/>
              <a:buFont typeface="Arial" panose="020B0604020202020204" pitchFamily="34" charset="0"/>
              <a:buChar char="•"/>
            </a:pPr>
            <a:r>
              <a:rPr lang="da-DK" sz="2000" dirty="0">
                <a:latin typeface="+mj-lt"/>
              </a:rPr>
              <a:t>Hvad kan I gøre som forældre  og trænere gøre for at skabe gode rammer? </a:t>
            </a:r>
          </a:p>
          <a:p>
            <a:endParaRPr lang="da-DK" dirty="0"/>
          </a:p>
        </p:txBody>
      </p:sp>
      <p:sp>
        <p:nvSpPr>
          <p:cNvPr id="5" name="Pladsholder til billede 4">
            <a:extLst>
              <a:ext uri="{FF2B5EF4-FFF2-40B4-BE49-F238E27FC236}">
                <a16:creationId xmlns:a16="http://schemas.microsoft.com/office/drawing/2014/main" id="{2724BF6D-A56A-B06F-F941-10C4ACBE8FBD}"/>
              </a:ext>
            </a:extLst>
          </p:cNvPr>
          <p:cNvSpPr>
            <a:spLocks noGrp="1"/>
          </p:cNvSpPr>
          <p:nvPr>
            <p:ph type="pic" sz="quarter" idx="15"/>
          </p:nvPr>
        </p:nvSpPr>
        <p:spPr/>
        <p:txBody>
          <a:bodyPr/>
          <a:lstStyle/>
          <a:p>
            <a:endParaRPr lang="da-DK"/>
          </a:p>
        </p:txBody>
      </p:sp>
      <p:pic>
        <p:nvPicPr>
          <p:cNvPr id="6" name="Billede 5" descr="Et billede, der indeholder bord&#10;&#10;Automatisk genereret beskrivelse">
            <a:extLst>
              <a:ext uri="{FF2B5EF4-FFF2-40B4-BE49-F238E27FC236}">
                <a16:creationId xmlns:a16="http://schemas.microsoft.com/office/drawing/2014/main" id="{CABD4BE6-6C17-521B-E8F7-37A073BAD267}"/>
              </a:ext>
            </a:extLst>
          </p:cNvPr>
          <p:cNvPicPr>
            <a:picLocks noChangeAspect="1"/>
          </p:cNvPicPr>
          <p:nvPr/>
        </p:nvPicPr>
        <p:blipFill>
          <a:blip r:embed="rId3"/>
          <a:stretch>
            <a:fillRect/>
          </a:stretch>
        </p:blipFill>
        <p:spPr>
          <a:xfrm>
            <a:off x="5951538" y="229554"/>
            <a:ext cx="5998961" cy="6398892"/>
          </a:xfrm>
          <a:prstGeom prst="rect">
            <a:avLst/>
          </a:prstGeom>
        </p:spPr>
      </p:pic>
    </p:spTree>
    <p:extLst>
      <p:ext uri="{BB962C8B-B14F-4D97-AF65-F5344CB8AC3E}">
        <p14:creationId xmlns:p14="http://schemas.microsoft.com/office/powerpoint/2010/main" val="19187311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629690F-EC92-F57A-5B85-84B6A4E5DFC1}"/>
              </a:ext>
            </a:extLst>
          </p:cNvPr>
          <p:cNvSpPr>
            <a:spLocks noGrp="1"/>
          </p:cNvSpPr>
          <p:nvPr>
            <p:ph type="title"/>
          </p:nvPr>
        </p:nvSpPr>
        <p:spPr>
          <a:xfrm>
            <a:off x="479425" y="441325"/>
            <a:ext cx="5616575" cy="829335"/>
          </a:xfrm>
        </p:spPr>
        <p:txBody>
          <a:bodyPr/>
          <a:lstStyle/>
          <a:p>
            <a:r>
              <a:rPr lang="da-DK" dirty="0"/>
              <a:t>Børn og unge i forskellige størrelser</a:t>
            </a:r>
          </a:p>
        </p:txBody>
      </p:sp>
      <p:sp>
        <p:nvSpPr>
          <p:cNvPr id="3" name="Pladsholder til slidenummer 2">
            <a:extLst>
              <a:ext uri="{FF2B5EF4-FFF2-40B4-BE49-F238E27FC236}">
                <a16:creationId xmlns:a16="http://schemas.microsoft.com/office/drawing/2014/main" id="{9741BC37-1EC0-7A71-CE0E-2338F5EC0CA1}"/>
              </a:ext>
            </a:extLst>
          </p:cNvPr>
          <p:cNvSpPr>
            <a:spLocks noGrp="1"/>
          </p:cNvSpPr>
          <p:nvPr>
            <p:ph type="sldNum" sz="quarter" idx="21"/>
          </p:nvPr>
        </p:nvSpPr>
        <p:spPr/>
        <p:txBody>
          <a:bodyPr/>
          <a:lstStyle/>
          <a:p>
            <a:fld id="{67E69006-4EAA-9F48-A2A8-3E5B4E2EFF89}" type="slidenum">
              <a:rPr lang="da-DK" smtClean="0"/>
              <a:pPr/>
              <a:t>11</a:t>
            </a:fld>
            <a:endParaRPr lang="da-DK"/>
          </a:p>
        </p:txBody>
      </p:sp>
      <p:pic>
        <p:nvPicPr>
          <p:cNvPr id="12" name="Pladsholder til billede 11" descr="Et billede, der indeholder person, net, sportsudstyr, fodtøj&#10;&#10;Automatisk genereret beskrivelse">
            <a:extLst>
              <a:ext uri="{FF2B5EF4-FFF2-40B4-BE49-F238E27FC236}">
                <a16:creationId xmlns:a16="http://schemas.microsoft.com/office/drawing/2014/main" id="{D0D8FFD5-4D4F-FB4C-F396-BF4005276CAA}"/>
              </a:ext>
            </a:extLst>
          </p:cNvPr>
          <p:cNvPicPr>
            <a:picLocks noGrp="1" noChangeAspect="1"/>
          </p:cNvPicPr>
          <p:nvPr>
            <p:ph type="pic" sz="quarter" idx="16"/>
          </p:nvPr>
        </p:nvPicPr>
        <p:blipFill>
          <a:blip r:embed="rId3"/>
          <a:srcRect l="24119" r="24119"/>
          <a:stretch>
            <a:fillRect/>
          </a:stretch>
        </p:blipFill>
        <p:spPr>
          <a:xfrm>
            <a:off x="8857678" y="441325"/>
            <a:ext cx="2854897" cy="3676803"/>
          </a:xfrm>
        </p:spPr>
      </p:pic>
      <p:sp>
        <p:nvSpPr>
          <p:cNvPr id="7" name="Pladsholder til indhold 6">
            <a:extLst>
              <a:ext uri="{FF2B5EF4-FFF2-40B4-BE49-F238E27FC236}">
                <a16:creationId xmlns:a16="http://schemas.microsoft.com/office/drawing/2014/main" id="{E1CDDF4D-754F-4CED-56D3-3D9439B2F5C1}"/>
              </a:ext>
            </a:extLst>
          </p:cNvPr>
          <p:cNvSpPr>
            <a:spLocks noGrp="1"/>
          </p:cNvSpPr>
          <p:nvPr>
            <p:ph sz="quarter" idx="17"/>
          </p:nvPr>
        </p:nvSpPr>
        <p:spPr/>
        <p:txBody>
          <a:bodyPr>
            <a:normAutofit/>
          </a:bodyPr>
          <a:lstStyle/>
          <a:p>
            <a:pPr marL="285750" indent="-285750">
              <a:buFont typeface="Arial" panose="020B0604020202020204" pitchFamily="34" charset="0"/>
              <a:buChar char="•"/>
            </a:pPr>
            <a:r>
              <a:rPr lang="da-DK" sz="1800" dirty="0">
                <a:latin typeface="+mj-lt"/>
              </a:rPr>
              <a:t>Børn og unge vækst forgår i forskellige tempi. Det kaldes D</a:t>
            </a:r>
            <a:r>
              <a:rPr lang="da-DK" sz="1800" i="1" dirty="0">
                <a:latin typeface="+mj-lt"/>
              </a:rPr>
              <a:t>en relative alderseffekt</a:t>
            </a:r>
            <a:r>
              <a:rPr lang="da-DK" sz="1800" dirty="0">
                <a:latin typeface="+mj-lt"/>
              </a:rPr>
              <a:t>.</a:t>
            </a:r>
          </a:p>
          <a:p>
            <a:pPr marL="285750" indent="-285750">
              <a:buFont typeface="Arial" panose="020B0604020202020204" pitchFamily="34" charset="0"/>
              <a:buChar char="•"/>
            </a:pPr>
            <a:endParaRPr lang="da-DK" sz="1800" dirty="0">
              <a:latin typeface="+mj-lt"/>
            </a:endParaRPr>
          </a:p>
          <a:p>
            <a:pPr marL="285750" indent="-285750">
              <a:buFont typeface="Arial" panose="020B0604020202020204" pitchFamily="34" charset="0"/>
              <a:buChar char="•"/>
            </a:pPr>
            <a:r>
              <a:rPr lang="da-DK" sz="1800" dirty="0">
                <a:latin typeface="+mj-lt"/>
              </a:rPr>
              <a:t>Stor fysisk og kognitiv forskel på børn født i januar og december i samme årgang.</a:t>
            </a:r>
          </a:p>
          <a:p>
            <a:pPr marL="285750" indent="-285750">
              <a:buFont typeface="Arial" panose="020B0604020202020204" pitchFamily="34" charset="0"/>
              <a:buChar char="•"/>
            </a:pPr>
            <a:endParaRPr lang="da-DK" sz="1800" dirty="0">
              <a:latin typeface="+mj-lt"/>
            </a:endParaRPr>
          </a:p>
          <a:p>
            <a:pPr marL="285750" indent="-285750">
              <a:buFont typeface="Arial" panose="020B0604020202020204" pitchFamily="34" charset="0"/>
              <a:buChar char="•"/>
            </a:pPr>
            <a:r>
              <a:rPr lang="da-DK" sz="1800" dirty="0">
                <a:latin typeface="+mj-lt"/>
              </a:rPr>
              <a:t>I børne og ungdomsårene skal fysisk størrelse og kognitiv modenhed </a:t>
            </a:r>
            <a:r>
              <a:rPr lang="da-DK" sz="1800" i="1" dirty="0">
                <a:latin typeface="+mj-lt"/>
              </a:rPr>
              <a:t>ikke udelukkende</a:t>
            </a:r>
            <a:r>
              <a:rPr lang="da-DK" sz="1800" dirty="0">
                <a:latin typeface="+mj-lt"/>
              </a:rPr>
              <a:t> bestemme, hvilke pladser de skal træne og spille.</a:t>
            </a:r>
          </a:p>
          <a:p>
            <a:pPr marL="285750" indent="-285750">
              <a:buFont typeface="Arial" panose="020B0604020202020204" pitchFamily="34" charset="0"/>
              <a:buChar char="•"/>
            </a:pPr>
            <a:endParaRPr lang="da-DK" sz="1800" dirty="0">
              <a:latin typeface="+mj-lt"/>
            </a:endParaRPr>
          </a:p>
          <a:p>
            <a:endParaRPr lang="da-DK" dirty="0"/>
          </a:p>
        </p:txBody>
      </p:sp>
      <p:sp>
        <p:nvSpPr>
          <p:cNvPr id="10" name="Rektangel 9">
            <a:extLst>
              <a:ext uri="{FF2B5EF4-FFF2-40B4-BE49-F238E27FC236}">
                <a16:creationId xmlns:a16="http://schemas.microsoft.com/office/drawing/2014/main" id="{7ACB6FC3-1172-BFE2-92E1-6ADE3C81978F}"/>
              </a:ext>
            </a:extLst>
          </p:cNvPr>
          <p:cNvSpPr/>
          <p:nvPr/>
        </p:nvSpPr>
        <p:spPr>
          <a:xfrm>
            <a:off x="6261744" y="4279761"/>
            <a:ext cx="5536890" cy="197816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800" b="1" i="1" dirty="0">
                <a:latin typeface="+mj-lt"/>
              </a:rPr>
              <a:t>Træn og spil forskellige pladser</a:t>
            </a:r>
          </a:p>
          <a:p>
            <a:pPr algn="ctr"/>
            <a:r>
              <a:rPr lang="da-DK" sz="1800" i="1" dirty="0">
                <a:latin typeface="+mj-lt"/>
              </a:rPr>
              <a:t>Børn og unge skal have lov at træne og spille alle pladser – også målvogter – uanset størrelse </a:t>
            </a:r>
            <a:r>
              <a:rPr lang="da-DK" i="1" dirty="0">
                <a:latin typeface="+mj-lt"/>
              </a:rPr>
              <a:t>og modenhed. Det </a:t>
            </a:r>
            <a:r>
              <a:rPr lang="da-DK" sz="1800" i="1" dirty="0">
                <a:latin typeface="+mj-lt"/>
              </a:rPr>
              <a:t>skaber det største fysiske/motoriske repertoire, forståelse af </a:t>
            </a:r>
            <a:r>
              <a:rPr lang="da-DK" sz="1800" i="1" dirty="0" err="1">
                <a:latin typeface="+mj-lt"/>
              </a:rPr>
              <a:t>håndboldspillet</a:t>
            </a:r>
            <a:r>
              <a:rPr lang="da-DK" i="1" dirty="0">
                <a:latin typeface="+mj-lt"/>
              </a:rPr>
              <a:t> og boldglæde</a:t>
            </a:r>
            <a:endParaRPr lang="da-DK" sz="1800" i="1" dirty="0">
              <a:latin typeface="+mj-lt"/>
            </a:endParaRPr>
          </a:p>
        </p:txBody>
      </p:sp>
    </p:spTree>
    <p:extLst>
      <p:ext uri="{BB962C8B-B14F-4D97-AF65-F5344CB8AC3E}">
        <p14:creationId xmlns:p14="http://schemas.microsoft.com/office/powerpoint/2010/main" val="30261345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383E6F6-C482-CD07-FB07-BB6928277826}"/>
              </a:ext>
            </a:extLst>
          </p:cNvPr>
          <p:cNvSpPr>
            <a:spLocks noGrp="1"/>
          </p:cNvSpPr>
          <p:nvPr>
            <p:ph type="title"/>
          </p:nvPr>
        </p:nvSpPr>
        <p:spPr>
          <a:xfrm>
            <a:off x="479425" y="1517650"/>
            <a:ext cx="5472113" cy="829335"/>
          </a:xfrm>
        </p:spPr>
        <p:txBody>
          <a:bodyPr/>
          <a:lstStyle/>
          <a:p>
            <a:r>
              <a:rPr lang="da-DK" dirty="0"/>
              <a:t>Alle mand på mål</a:t>
            </a:r>
          </a:p>
        </p:txBody>
      </p:sp>
      <p:sp>
        <p:nvSpPr>
          <p:cNvPr id="3" name="Pladsholder til slidenummer 2">
            <a:extLst>
              <a:ext uri="{FF2B5EF4-FFF2-40B4-BE49-F238E27FC236}">
                <a16:creationId xmlns:a16="http://schemas.microsoft.com/office/drawing/2014/main" id="{9DB8C93A-94EE-9C13-AD68-2202A56DF264}"/>
              </a:ext>
            </a:extLst>
          </p:cNvPr>
          <p:cNvSpPr>
            <a:spLocks noGrp="1"/>
          </p:cNvSpPr>
          <p:nvPr>
            <p:ph type="sldNum" sz="quarter" idx="21"/>
          </p:nvPr>
        </p:nvSpPr>
        <p:spPr/>
        <p:txBody>
          <a:bodyPr/>
          <a:lstStyle/>
          <a:p>
            <a:fld id="{67E69006-4EAA-9F48-A2A8-3E5B4E2EFF89}" type="slidenum">
              <a:rPr lang="da-DK" smtClean="0"/>
              <a:pPr/>
              <a:t>12</a:t>
            </a:fld>
            <a:endParaRPr lang="da-DK"/>
          </a:p>
        </p:txBody>
      </p:sp>
      <p:pic>
        <p:nvPicPr>
          <p:cNvPr id="11" name="Pladsholder til billede 10" descr="Et billede, der indeholder person, sport, net, fodtøj&#10;&#10;Automatisk genereret beskrivelse">
            <a:extLst>
              <a:ext uri="{FF2B5EF4-FFF2-40B4-BE49-F238E27FC236}">
                <a16:creationId xmlns:a16="http://schemas.microsoft.com/office/drawing/2014/main" id="{F1DB9370-4B88-9723-1C87-53B575D3ABE8}"/>
              </a:ext>
            </a:extLst>
          </p:cNvPr>
          <p:cNvPicPr>
            <a:picLocks noGrp="1" noChangeAspect="1"/>
          </p:cNvPicPr>
          <p:nvPr>
            <p:ph type="pic" sz="quarter" idx="16"/>
          </p:nvPr>
        </p:nvPicPr>
        <p:blipFill>
          <a:blip r:embed="rId3"/>
          <a:srcRect l="24122" r="24122"/>
          <a:stretch>
            <a:fillRect/>
          </a:stretch>
        </p:blipFill>
        <p:spPr>
          <a:xfrm>
            <a:off x="6805816" y="441325"/>
            <a:ext cx="4293984" cy="5530193"/>
          </a:xfrm>
        </p:spPr>
      </p:pic>
      <p:sp>
        <p:nvSpPr>
          <p:cNvPr id="7" name="Pladsholder til indhold 6">
            <a:extLst>
              <a:ext uri="{FF2B5EF4-FFF2-40B4-BE49-F238E27FC236}">
                <a16:creationId xmlns:a16="http://schemas.microsoft.com/office/drawing/2014/main" id="{685892AF-CEC9-2A1F-A9F0-2FFAE5058367}"/>
              </a:ext>
            </a:extLst>
          </p:cNvPr>
          <p:cNvSpPr>
            <a:spLocks noGrp="1"/>
          </p:cNvSpPr>
          <p:nvPr>
            <p:ph sz="quarter" idx="17"/>
          </p:nvPr>
        </p:nvSpPr>
        <p:spPr>
          <a:xfrm>
            <a:off x="623887" y="2518451"/>
            <a:ext cx="5472113" cy="3329899"/>
          </a:xfrm>
        </p:spPr>
        <p:txBody>
          <a:bodyPr/>
          <a:lstStyle/>
          <a:p>
            <a:pPr marL="0" indent="0">
              <a:buNone/>
            </a:pPr>
            <a:r>
              <a:rPr lang="da-DK" b="1" dirty="0"/>
              <a:t>De gode argumenter</a:t>
            </a:r>
          </a:p>
          <a:p>
            <a:pPr marL="342900" indent="-342900">
              <a:buFont typeface="Arial" panose="020B0604020202020204" pitchFamily="34" charset="0"/>
              <a:buChar char="•"/>
            </a:pPr>
            <a:r>
              <a:rPr lang="da-DK" dirty="0"/>
              <a:t>Undgå tidlig specialisering på én plads..</a:t>
            </a:r>
          </a:p>
          <a:p>
            <a:pPr marL="342900" indent="-342900">
              <a:buFont typeface="Arial" panose="020B0604020202020204" pitchFamily="34" charset="0"/>
              <a:buChar char="•"/>
            </a:pPr>
            <a:r>
              <a:rPr lang="da-DK" dirty="0"/>
              <a:t>Flere børn opnår bedre spilforståelse ved at spillere flere pladser, herunder også målvogterpladsen.</a:t>
            </a:r>
          </a:p>
          <a:p>
            <a:pPr marL="342900" indent="-342900">
              <a:buFont typeface="Arial" panose="020B0604020202020204" pitchFamily="34" charset="0"/>
              <a:buChar char="•"/>
            </a:pPr>
            <a:r>
              <a:rPr lang="da-DK" dirty="0"/>
              <a:t>Mindre sårbart – ”så man ikke står i den situation at når holdets eneste målvogter stopper – så smuldre holdet”</a:t>
            </a:r>
          </a:p>
          <a:p>
            <a:pPr marL="342900" indent="-342900">
              <a:buFont typeface="Arial" panose="020B0604020202020204" pitchFamily="34" charset="0"/>
              <a:buChar char="•"/>
            </a:pPr>
            <a:r>
              <a:rPr lang="da-DK" dirty="0"/>
              <a:t>Derfor ikke brug af særskilt målvogtertrøje i før U13.</a:t>
            </a:r>
          </a:p>
          <a:p>
            <a:pPr marL="342900" indent="-342900">
              <a:buFont typeface="Arial" panose="020B0604020202020204" pitchFamily="34" charset="0"/>
              <a:buChar char="•"/>
            </a:pPr>
            <a:r>
              <a:rPr lang="da-DK" dirty="0"/>
              <a:t>Lad alle lave målmandsspecifik træning.</a:t>
            </a:r>
          </a:p>
          <a:p>
            <a:endParaRPr lang="da-DK" dirty="0"/>
          </a:p>
        </p:txBody>
      </p:sp>
    </p:spTree>
    <p:extLst>
      <p:ext uri="{BB962C8B-B14F-4D97-AF65-F5344CB8AC3E}">
        <p14:creationId xmlns:p14="http://schemas.microsoft.com/office/powerpoint/2010/main" val="2774062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B1358FE-2899-1804-B244-85E35AB8C702}"/>
              </a:ext>
            </a:extLst>
          </p:cNvPr>
          <p:cNvSpPr>
            <a:spLocks noGrp="1"/>
          </p:cNvSpPr>
          <p:nvPr>
            <p:ph type="title"/>
          </p:nvPr>
        </p:nvSpPr>
        <p:spPr>
          <a:xfrm>
            <a:off x="479425" y="718808"/>
            <a:ext cx="6302375" cy="829335"/>
          </a:xfrm>
        </p:spPr>
        <p:txBody>
          <a:bodyPr/>
          <a:lstStyle/>
          <a:p>
            <a:r>
              <a:rPr lang="da-DK" sz="3600" dirty="0"/>
              <a:t>Den gode kampoplevelse</a:t>
            </a:r>
          </a:p>
        </p:txBody>
      </p:sp>
      <p:sp>
        <p:nvSpPr>
          <p:cNvPr id="3" name="Pladsholder til slidenummer 2">
            <a:extLst>
              <a:ext uri="{FF2B5EF4-FFF2-40B4-BE49-F238E27FC236}">
                <a16:creationId xmlns:a16="http://schemas.microsoft.com/office/drawing/2014/main" id="{E6F300C8-C049-47E0-85A3-18066032DB0D}"/>
              </a:ext>
            </a:extLst>
          </p:cNvPr>
          <p:cNvSpPr>
            <a:spLocks noGrp="1"/>
          </p:cNvSpPr>
          <p:nvPr>
            <p:ph type="sldNum" sz="quarter" idx="21"/>
          </p:nvPr>
        </p:nvSpPr>
        <p:spPr/>
        <p:txBody>
          <a:bodyPr/>
          <a:lstStyle/>
          <a:p>
            <a:fld id="{67E69006-4EAA-9F48-A2A8-3E5B4E2EFF89}" type="slidenum">
              <a:rPr lang="da-DK" smtClean="0"/>
              <a:pPr/>
              <a:t>13</a:t>
            </a:fld>
            <a:endParaRPr lang="da-DK"/>
          </a:p>
        </p:txBody>
      </p:sp>
      <p:sp>
        <p:nvSpPr>
          <p:cNvPr id="6" name="Pladsholder til indhold 5">
            <a:extLst>
              <a:ext uri="{FF2B5EF4-FFF2-40B4-BE49-F238E27FC236}">
                <a16:creationId xmlns:a16="http://schemas.microsoft.com/office/drawing/2014/main" id="{40A6255B-FDD8-7CAE-B0BE-6DC65BE2CF79}"/>
              </a:ext>
            </a:extLst>
          </p:cNvPr>
          <p:cNvSpPr>
            <a:spLocks noGrp="1"/>
          </p:cNvSpPr>
          <p:nvPr>
            <p:ph sz="quarter" idx="17"/>
          </p:nvPr>
        </p:nvSpPr>
        <p:spPr>
          <a:xfrm>
            <a:off x="479426" y="1556425"/>
            <a:ext cx="5616574" cy="4168099"/>
          </a:xfrm>
        </p:spPr>
        <p:txBody>
          <a:bodyPr>
            <a:normAutofit lnSpcReduction="10000"/>
          </a:bodyPr>
          <a:lstStyle/>
          <a:p>
            <a:pPr marL="0" indent="0">
              <a:buNone/>
            </a:pPr>
            <a:endParaRPr lang="da-DK" sz="1600" i="1" dirty="0">
              <a:latin typeface="+mj-lt"/>
            </a:endParaRPr>
          </a:p>
          <a:p>
            <a:pPr marL="0" indent="0">
              <a:buNone/>
            </a:pPr>
            <a:r>
              <a:rPr lang="da-DK" sz="2000" dirty="0">
                <a:latin typeface="+mj-lt"/>
              </a:rPr>
              <a:t>Hvordan kan I som forældre være med til at skabe en god kampoplevelse?</a:t>
            </a:r>
          </a:p>
          <a:p>
            <a:pPr marL="0" indent="0">
              <a:buNone/>
            </a:pPr>
            <a:endParaRPr lang="da-DK" sz="2000" i="1" dirty="0">
              <a:latin typeface="+mj-lt"/>
            </a:endParaRPr>
          </a:p>
          <a:p>
            <a:pPr marL="0" indent="0">
              <a:buNone/>
            </a:pPr>
            <a:r>
              <a:rPr lang="da-DK" sz="2000" b="1" dirty="0">
                <a:latin typeface="+mj-lt"/>
              </a:rPr>
              <a:t>Eksempler på den gode kampoplevelse:</a:t>
            </a:r>
          </a:p>
          <a:p>
            <a:pPr marL="342900" indent="-342900">
              <a:buFontTx/>
              <a:buChar char="-"/>
            </a:pPr>
            <a:r>
              <a:rPr lang="da-DK" sz="2000" dirty="0">
                <a:latin typeface="+mj-lt"/>
              </a:rPr>
              <a:t>Alle skal have en god oplevelse også modstanderholdet.</a:t>
            </a:r>
          </a:p>
          <a:p>
            <a:pPr marL="342900" indent="-342900">
              <a:buFontTx/>
              <a:buChar char="-"/>
            </a:pPr>
            <a:r>
              <a:rPr lang="da-DK" sz="2000" dirty="0">
                <a:latin typeface="+mj-lt"/>
              </a:rPr>
              <a:t>Alle børn spiller flere forskellige pladser.</a:t>
            </a:r>
          </a:p>
          <a:p>
            <a:pPr marL="342900" indent="-342900">
              <a:buFontTx/>
              <a:buChar char="-"/>
            </a:pPr>
            <a:r>
              <a:rPr lang="da-DK" sz="2000" dirty="0">
                <a:latin typeface="+mj-lt"/>
              </a:rPr>
              <a:t>Alle spillere bør spille min. en halv kamp.</a:t>
            </a:r>
          </a:p>
          <a:p>
            <a:pPr marL="342900" indent="-342900">
              <a:buFontTx/>
              <a:buChar char="-"/>
            </a:pPr>
            <a:r>
              <a:rPr lang="da-DK" sz="2000" dirty="0">
                <a:latin typeface="+mj-lt"/>
              </a:rPr>
              <a:t>Respekt for modstanderen, dommere og tilskuere. </a:t>
            </a:r>
          </a:p>
          <a:p>
            <a:endParaRPr lang="da-DK" sz="1600" dirty="0">
              <a:latin typeface="+mj-lt"/>
            </a:endParaRPr>
          </a:p>
        </p:txBody>
      </p:sp>
      <p:sp>
        <p:nvSpPr>
          <p:cNvPr id="5" name="Rektangel 4">
            <a:extLst>
              <a:ext uri="{FF2B5EF4-FFF2-40B4-BE49-F238E27FC236}">
                <a16:creationId xmlns:a16="http://schemas.microsoft.com/office/drawing/2014/main" id="{57100FBB-383D-280E-1FFB-8FC65D7449FF}"/>
              </a:ext>
            </a:extLst>
          </p:cNvPr>
          <p:cNvSpPr/>
          <p:nvPr/>
        </p:nvSpPr>
        <p:spPr>
          <a:xfrm>
            <a:off x="6560943" y="1992086"/>
            <a:ext cx="4845244" cy="19874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da-DK" sz="1800" dirty="0"/>
              <a:t>	Den gode kampoplevelse 	skaber udvikling, motivation 	og læring i kampen</a:t>
            </a:r>
            <a:r>
              <a:rPr lang="da-DK" dirty="0"/>
              <a:t> – for 	holdet og den enkelte spiller.</a:t>
            </a:r>
            <a:endParaRPr lang="da-DK" sz="1800" dirty="0"/>
          </a:p>
        </p:txBody>
      </p:sp>
      <p:sp>
        <p:nvSpPr>
          <p:cNvPr id="7" name="Ellipse 6">
            <a:extLst>
              <a:ext uri="{FF2B5EF4-FFF2-40B4-BE49-F238E27FC236}">
                <a16:creationId xmlns:a16="http://schemas.microsoft.com/office/drawing/2014/main" id="{15317AB7-CA75-FC34-06F1-E58010380080}"/>
              </a:ext>
            </a:extLst>
          </p:cNvPr>
          <p:cNvSpPr/>
          <p:nvPr/>
        </p:nvSpPr>
        <p:spPr>
          <a:xfrm>
            <a:off x="6695473" y="2530136"/>
            <a:ext cx="698275" cy="70177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3</a:t>
            </a:r>
          </a:p>
        </p:txBody>
      </p:sp>
    </p:spTree>
    <p:extLst>
      <p:ext uri="{BB962C8B-B14F-4D97-AF65-F5344CB8AC3E}">
        <p14:creationId xmlns:p14="http://schemas.microsoft.com/office/powerpoint/2010/main" val="48980392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B716608-BF46-1610-42D4-031F612E2CE4}"/>
              </a:ext>
            </a:extLst>
          </p:cNvPr>
          <p:cNvSpPr>
            <a:spLocks noGrp="1"/>
          </p:cNvSpPr>
          <p:nvPr>
            <p:ph type="title"/>
          </p:nvPr>
        </p:nvSpPr>
        <p:spPr>
          <a:xfrm>
            <a:off x="479425" y="441325"/>
            <a:ext cx="6292850" cy="1616075"/>
          </a:xfrm>
        </p:spPr>
        <p:txBody>
          <a:bodyPr/>
          <a:lstStyle/>
          <a:p>
            <a:r>
              <a:rPr lang="da-DK" sz="3600" dirty="0"/>
              <a:t>Hvordan kan du bakke op om holdet og klubben?</a:t>
            </a:r>
            <a:br>
              <a:rPr lang="da-DK" dirty="0"/>
            </a:br>
            <a:endParaRPr lang="da-DK" dirty="0"/>
          </a:p>
        </p:txBody>
      </p:sp>
      <p:sp>
        <p:nvSpPr>
          <p:cNvPr id="3" name="Pladsholder til slidenummer 2">
            <a:extLst>
              <a:ext uri="{FF2B5EF4-FFF2-40B4-BE49-F238E27FC236}">
                <a16:creationId xmlns:a16="http://schemas.microsoft.com/office/drawing/2014/main" id="{6CA800D9-B68A-0C65-E06E-BD011478B902}"/>
              </a:ext>
            </a:extLst>
          </p:cNvPr>
          <p:cNvSpPr>
            <a:spLocks noGrp="1"/>
          </p:cNvSpPr>
          <p:nvPr>
            <p:ph type="sldNum" sz="quarter" idx="21"/>
          </p:nvPr>
        </p:nvSpPr>
        <p:spPr/>
        <p:txBody>
          <a:bodyPr/>
          <a:lstStyle/>
          <a:p>
            <a:fld id="{67E69006-4EAA-9F48-A2A8-3E5B4E2EFF89}" type="slidenum">
              <a:rPr lang="da-DK" smtClean="0"/>
              <a:pPr/>
              <a:t>14</a:t>
            </a:fld>
            <a:endParaRPr lang="da-DK"/>
          </a:p>
        </p:txBody>
      </p:sp>
      <p:sp>
        <p:nvSpPr>
          <p:cNvPr id="6" name="Pladsholder til indhold 5">
            <a:extLst>
              <a:ext uri="{FF2B5EF4-FFF2-40B4-BE49-F238E27FC236}">
                <a16:creationId xmlns:a16="http://schemas.microsoft.com/office/drawing/2014/main" id="{9B61630B-319A-D090-2472-0037FAC1EC72}"/>
              </a:ext>
            </a:extLst>
          </p:cNvPr>
          <p:cNvSpPr>
            <a:spLocks noGrp="1"/>
          </p:cNvSpPr>
          <p:nvPr>
            <p:ph sz="quarter" idx="17"/>
          </p:nvPr>
        </p:nvSpPr>
        <p:spPr/>
        <p:txBody>
          <a:bodyPr/>
          <a:lstStyle/>
          <a:p>
            <a:endParaRPr lang="da-DK" sz="1600" dirty="0">
              <a:latin typeface="+mj-lt"/>
            </a:endParaRPr>
          </a:p>
          <a:p>
            <a:pPr marL="342900" indent="-342900">
              <a:buFont typeface="Arial" panose="020B0604020202020204" pitchFamily="34" charset="0"/>
              <a:buChar char="•"/>
            </a:pPr>
            <a:endParaRPr lang="da-DK" sz="2000" dirty="0">
              <a:latin typeface="+mj-lt"/>
            </a:endParaRPr>
          </a:p>
          <a:p>
            <a:pPr marL="342900" indent="-342900">
              <a:buFont typeface="Arial" panose="020B0604020202020204" pitchFamily="34" charset="0"/>
              <a:buChar char="•"/>
            </a:pPr>
            <a:endParaRPr lang="da-DK" sz="2000" dirty="0">
              <a:latin typeface="+mj-lt"/>
            </a:endParaRPr>
          </a:p>
          <a:p>
            <a:pPr marL="0" indent="0">
              <a:buNone/>
            </a:pPr>
            <a:r>
              <a:rPr lang="da-DK" sz="2000" i="1" dirty="0">
                <a:latin typeface="+mj-lt"/>
              </a:rPr>
              <a:t>[Tilføj få konkrete opgaver, som jeres forening og hold har brug for hjælp til og lad forældrene summe lidt over dem inden i slutter mødet.]</a:t>
            </a:r>
          </a:p>
          <a:p>
            <a:pPr marL="342900" indent="-342900">
              <a:buFont typeface="Arial" panose="020B0604020202020204" pitchFamily="34" charset="0"/>
              <a:buChar char="•"/>
            </a:pPr>
            <a:endParaRPr lang="da-DK" sz="1600" dirty="0">
              <a:latin typeface="+mj-lt"/>
            </a:endParaRPr>
          </a:p>
          <a:p>
            <a:endParaRPr lang="da-DK" dirty="0"/>
          </a:p>
          <a:p>
            <a:endParaRPr lang="da-DK" dirty="0"/>
          </a:p>
        </p:txBody>
      </p:sp>
      <p:pic>
        <p:nvPicPr>
          <p:cNvPr id="7" name="Pladsholder til billede 5" descr="Et billede, der indeholder papir, tekst, Papirprodukt&#10;&#10;Automatisk genereret beskrivelse">
            <a:extLst>
              <a:ext uri="{FF2B5EF4-FFF2-40B4-BE49-F238E27FC236}">
                <a16:creationId xmlns:a16="http://schemas.microsoft.com/office/drawing/2014/main" id="{FB6F5058-1FF5-06BC-8ECF-55C956858CB3}"/>
              </a:ext>
            </a:extLst>
          </p:cNvPr>
          <p:cNvPicPr>
            <a:picLocks noChangeAspect="1"/>
          </p:cNvPicPr>
          <p:nvPr/>
        </p:nvPicPr>
        <p:blipFill>
          <a:blip r:embed="rId3" cstate="email">
            <a:extLst>
              <a:ext uri="{28A0092B-C50C-407E-A947-70E740481C1C}">
                <a14:useLocalDpi xmlns:a14="http://schemas.microsoft.com/office/drawing/2010/main" val="0"/>
              </a:ext>
            </a:extLst>
          </a:blip>
          <a:srcRect l="22870" r="22870"/>
          <a:stretch>
            <a:fillRect/>
          </a:stretch>
        </p:blipFill>
        <p:spPr>
          <a:xfrm>
            <a:off x="6610350" y="0"/>
            <a:ext cx="5581650" cy="6858000"/>
          </a:xfrm>
          <a:prstGeom prst="rect">
            <a:avLst/>
          </a:prstGeom>
        </p:spPr>
      </p:pic>
    </p:spTree>
    <p:extLst>
      <p:ext uri="{BB962C8B-B14F-4D97-AF65-F5344CB8AC3E}">
        <p14:creationId xmlns:p14="http://schemas.microsoft.com/office/powerpoint/2010/main" val="36800004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5D61D76-AF30-7E2C-47BE-57819E014AEF}"/>
              </a:ext>
            </a:extLst>
          </p:cNvPr>
          <p:cNvSpPr>
            <a:spLocks noGrp="1"/>
          </p:cNvSpPr>
          <p:nvPr>
            <p:ph type="title"/>
          </p:nvPr>
        </p:nvSpPr>
        <p:spPr/>
        <p:txBody>
          <a:bodyPr/>
          <a:lstStyle/>
          <a:p>
            <a:r>
              <a:rPr lang="da-DK" dirty="0"/>
              <a:t>Brug af ”Det gode trænermøde”</a:t>
            </a:r>
          </a:p>
        </p:txBody>
      </p:sp>
      <p:sp>
        <p:nvSpPr>
          <p:cNvPr id="3" name="Pladsholder til indhold 2">
            <a:extLst>
              <a:ext uri="{FF2B5EF4-FFF2-40B4-BE49-F238E27FC236}">
                <a16:creationId xmlns:a16="http://schemas.microsoft.com/office/drawing/2014/main" id="{1E0EB443-5C25-A1D6-89DB-8B5969D8F065}"/>
              </a:ext>
            </a:extLst>
          </p:cNvPr>
          <p:cNvSpPr>
            <a:spLocks noGrp="1"/>
          </p:cNvSpPr>
          <p:nvPr>
            <p:ph sz="quarter" idx="17"/>
          </p:nvPr>
        </p:nvSpPr>
        <p:spPr/>
        <p:txBody>
          <a:bodyPr>
            <a:normAutofit fontScale="92500"/>
          </a:bodyPr>
          <a:lstStyle/>
          <a:p>
            <a:pPr marL="342900" indent="-342900">
              <a:lnSpc>
                <a:spcPct val="150000"/>
              </a:lnSpc>
              <a:buFont typeface="Arial" panose="020B0604020202020204" pitchFamily="34" charset="0"/>
              <a:buChar char="•"/>
            </a:pPr>
            <a:r>
              <a:rPr lang="da-DK" dirty="0">
                <a:latin typeface="+mj-lt"/>
              </a:rPr>
              <a:t>Indholdet er forslag til ”Det gode trænermøde”. Det er helt op til jer om I vil bruge alle slides, enkelte slides eller om I bare vil lade jer inspirere af dem. Alle tager udgangspunkt i ”Rigtig, sjov håndbold”.</a:t>
            </a:r>
          </a:p>
          <a:p>
            <a:pPr marL="342900" indent="-342900">
              <a:lnSpc>
                <a:spcPct val="150000"/>
              </a:lnSpc>
              <a:buFont typeface="Arial" panose="020B0604020202020204" pitchFamily="34" charset="0"/>
              <a:buChar char="•"/>
            </a:pPr>
            <a:endParaRPr lang="da-DK" dirty="0">
              <a:latin typeface="+mj-lt"/>
            </a:endParaRPr>
          </a:p>
          <a:p>
            <a:pPr marL="342900" indent="-342900">
              <a:lnSpc>
                <a:spcPct val="150000"/>
              </a:lnSpc>
              <a:buFont typeface="Arial" panose="020B0604020202020204" pitchFamily="34" charset="0"/>
              <a:buChar char="•"/>
            </a:pPr>
            <a:r>
              <a:rPr lang="da-DK" dirty="0">
                <a:latin typeface="+mj-lt"/>
              </a:rPr>
              <a:t>Tilføj selv slides som ”Velkomst”, ”Årets målsætninger”, ”Klubbens værdier” eller hvad I mener skal på dagsordenen. </a:t>
            </a:r>
          </a:p>
          <a:p>
            <a:pPr marL="342900" indent="-342900">
              <a:lnSpc>
                <a:spcPct val="150000"/>
              </a:lnSpc>
              <a:buFont typeface="Arial" panose="020B0604020202020204" pitchFamily="34" charset="0"/>
              <a:buChar char="•"/>
            </a:pPr>
            <a:endParaRPr lang="da-DK" dirty="0">
              <a:latin typeface="+mj-lt"/>
            </a:endParaRPr>
          </a:p>
          <a:p>
            <a:pPr marL="342900" indent="-342900">
              <a:lnSpc>
                <a:spcPct val="150000"/>
              </a:lnSpc>
              <a:buFont typeface="Arial" panose="020B0604020202020204" pitchFamily="34" charset="0"/>
              <a:buChar char="•"/>
            </a:pPr>
            <a:r>
              <a:rPr lang="da-DK" dirty="0">
                <a:latin typeface="+mj-lt"/>
              </a:rPr>
              <a:t>De forskellige slides er opsat i punktform, og i note til hvert slide finder I en dybdegående, forklarende tekst, som kan bruges som ”talepapir”.</a:t>
            </a:r>
          </a:p>
        </p:txBody>
      </p:sp>
      <p:sp>
        <p:nvSpPr>
          <p:cNvPr id="5" name="Pladsholder til indhold 4">
            <a:extLst>
              <a:ext uri="{FF2B5EF4-FFF2-40B4-BE49-F238E27FC236}">
                <a16:creationId xmlns:a16="http://schemas.microsoft.com/office/drawing/2014/main" id="{876070D7-8102-934C-D03A-2FB4EB9D4A51}"/>
              </a:ext>
            </a:extLst>
          </p:cNvPr>
          <p:cNvSpPr>
            <a:spLocks noGrp="1"/>
          </p:cNvSpPr>
          <p:nvPr>
            <p:ph sz="quarter" idx="18"/>
          </p:nvPr>
        </p:nvSpPr>
        <p:spPr/>
        <p:txBody>
          <a:bodyPr>
            <a:normAutofit/>
          </a:bodyPr>
          <a:lstStyle/>
          <a:p>
            <a:pPr marL="342900" indent="-342900">
              <a:lnSpc>
                <a:spcPct val="150000"/>
              </a:lnSpc>
              <a:buFont typeface="Arial" panose="020B0604020202020204" pitchFamily="34" charset="0"/>
              <a:buChar char="•"/>
            </a:pPr>
            <a:r>
              <a:rPr lang="da-DK" sz="1500" dirty="0">
                <a:latin typeface="+mj-lt"/>
              </a:rPr>
              <a:t>Tænk ved alle slides: ”</a:t>
            </a:r>
            <a:r>
              <a:rPr lang="da-DK" sz="1500" i="1" dirty="0">
                <a:latin typeface="+mj-lt"/>
              </a:rPr>
              <a:t>Hvordan kan jeg bruge dette i forhold til vores håndboldforening?</a:t>
            </a:r>
            <a:r>
              <a:rPr lang="da-DK" sz="1500" dirty="0">
                <a:latin typeface="+mj-lt"/>
              </a:rPr>
              <a:t>”</a:t>
            </a:r>
          </a:p>
          <a:p>
            <a:pPr marL="342900" indent="-342900">
              <a:lnSpc>
                <a:spcPct val="150000"/>
              </a:lnSpc>
              <a:buFont typeface="Arial" panose="020B0604020202020204" pitchFamily="34" charset="0"/>
              <a:buChar char="•"/>
            </a:pPr>
            <a:endParaRPr lang="da-DK" sz="1500" dirty="0">
              <a:latin typeface="+mj-lt"/>
            </a:endParaRPr>
          </a:p>
          <a:p>
            <a:pPr marL="342900" indent="-342900">
              <a:lnSpc>
                <a:spcPct val="150000"/>
              </a:lnSpc>
            </a:pPr>
            <a:r>
              <a:rPr lang="da-DK" sz="1500" dirty="0">
                <a:latin typeface="+mj-lt"/>
              </a:rPr>
              <a:t>Materialet er udviklet til dig som foreningsleder, bestyrelsesmedlem, ungdomsformand eller lign., der ønsker at afholde et opstartsmøde for klubbens trænere</a:t>
            </a:r>
            <a:endParaRPr lang="da-DK" sz="1500" dirty="0"/>
          </a:p>
        </p:txBody>
      </p:sp>
      <p:sp>
        <p:nvSpPr>
          <p:cNvPr id="4" name="Pladsholder til slidenummer 3">
            <a:extLst>
              <a:ext uri="{FF2B5EF4-FFF2-40B4-BE49-F238E27FC236}">
                <a16:creationId xmlns:a16="http://schemas.microsoft.com/office/drawing/2014/main" id="{652A50C4-C302-01E9-68E9-2CD53C56818B}"/>
              </a:ext>
            </a:extLst>
          </p:cNvPr>
          <p:cNvSpPr>
            <a:spLocks noGrp="1"/>
          </p:cNvSpPr>
          <p:nvPr>
            <p:ph type="sldNum" sz="quarter" idx="21"/>
          </p:nvPr>
        </p:nvSpPr>
        <p:spPr/>
        <p:txBody>
          <a:bodyPr/>
          <a:lstStyle/>
          <a:p>
            <a:fld id="{67E69006-4EAA-9F48-A2A8-3E5B4E2EFF89}" type="slidenum">
              <a:rPr lang="da-DK" smtClean="0"/>
              <a:pPr/>
              <a:t>2</a:t>
            </a:fld>
            <a:endParaRPr lang="da-DK"/>
          </a:p>
        </p:txBody>
      </p:sp>
    </p:spTree>
    <p:extLst>
      <p:ext uri="{BB962C8B-B14F-4D97-AF65-F5344CB8AC3E}">
        <p14:creationId xmlns:p14="http://schemas.microsoft.com/office/powerpoint/2010/main" val="22720830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B4DFBBF-41A7-129D-FA87-BB27BA21AF83}"/>
              </a:ext>
            </a:extLst>
          </p:cNvPr>
          <p:cNvSpPr>
            <a:spLocks noGrp="1"/>
          </p:cNvSpPr>
          <p:nvPr>
            <p:ph type="title"/>
          </p:nvPr>
        </p:nvSpPr>
        <p:spPr/>
        <p:txBody>
          <a:bodyPr/>
          <a:lstStyle/>
          <a:p>
            <a:r>
              <a:rPr lang="da-DK" dirty="0"/>
              <a:t>Indhold</a:t>
            </a:r>
          </a:p>
        </p:txBody>
      </p:sp>
      <p:sp>
        <p:nvSpPr>
          <p:cNvPr id="3" name="Pladsholder til tekst 2">
            <a:extLst>
              <a:ext uri="{FF2B5EF4-FFF2-40B4-BE49-F238E27FC236}">
                <a16:creationId xmlns:a16="http://schemas.microsoft.com/office/drawing/2014/main" id="{851379AB-DC96-9899-0CBC-83AD2B053F22}"/>
              </a:ext>
            </a:extLst>
          </p:cNvPr>
          <p:cNvSpPr>
            <a:spLocks noGrp="1"/>
          </p:cNvSpPr>
          <p:nvPr>
            <p:ph type="body" sz="quarter" idx="10"/>
          </p:nvPr>
        </p:nvSpPr>
        <p:spPr/>
        <p:txBody>
          <a:bodyPr/>
          <a:lstStyle/>
          <a:p>
            <a:r>
              <a:rPr lang="da-DK" dirty="0"/>
              <a:t>Hvad er ‘Rigtig, sjov håndbold’?</a:t>
            </a:r>
          </a:p>
          <a:p>
            <a:r>
              <a:rPr lang="da-DK" dirty="0"/>
              <a:t>De 6 grundsten for Rigtig, sjov håndbold</a:t>
            </a:r>
          </a:p>
          <a:p>
            <a:r>
              <a:rPr lang="da-DK" dirty="0"/>
              <a:t>Hvorfor går børn til håndbold?</a:t>
            </a:r>
          </a:p>
          <a:p>
            <a:r>
              <a:rPr lang="da-DK" dirty="0"/>
              <a:t>De voksne har ansvaret for gode rammer</a:t>
            </a:r>
          </a:p>
          <a:p>
            <a:r>
              <a:rPr lang="da-DK" sz="1600" dirty="0"/>
              <a:t>Håndbold – et fristed og et fællesskab med plads til at lave fejl </a:t>
            </a:r>
          </a:p>
          <a:p>
            <a:r>
              <a:rPr lang="da-DK" sz="1600" dirty="0"/>
              <a:t>Vigtige livsfaser - trivsel og barrierer </a:t>
            </a:r>
          </a:p>
          <a:p>
            <a:r>
              <a:rPr lang="da-DK" dirty="0"/>
              <a:t>Børn i forskellige størrelser</a:t>
            </a:r>
          </a:p>
          <a:p>
            <a:r>
              <a:rPr lang="da-DK" dirty="0"/>
              <a:t>Alle mand på mål</a:t>
            </a:r>
          </a:p>
          <a:p>
            <a:r>
              <a:rPr lang="da-DK" sz="1600" dirty="0"/>
              <a:t>Den gode kampoplevelse</a:t>
            </a:r>
          </a:p>
          <a:p>
            <a:r>
              <a:rPr lang="da-DK" sz="1600" dirty="0"/>
              <a:t>Håndbold = frivillighed hvordan kan du bakke op?</a:t>
            </a:r>
          </a:p>
          <a:p>
            <a:endParaRPr lang="da-DK" dirty="0"/>
          </a:p>
        </p:txBody>
      </p:sp>
      <p:sp>
        <p:nvSpPr>
          <p:cNvPr id="4" name="Pladsholder til slidenummer 3">
            <a:extLst>
              <a:ext uri="{FF2B5EF4-FFF2-40B4-BE49-F238E27FC236}">
                <a16:creationId xmlns:a16="http://schemas.microsoft.com/office/drawing/2014/main" id="{20E2EC94-BB2B-773D-0B66-BBDEC0CE643A}"/>
              </a:ext>
            </a:extLst>
          </p:cNvPr>
          <p:cNvSpPr>
            <a:spLocks noGrp="1"/>
          </p:cNvSpPr>
          <p:nvPr>
            <p:ph type="sldNum" sz="quarter" idx="13"/>
          </p:nvPr>
        </p:nvSpPr>
        <p:spPr/>
        <p:txBody>
          <a:bodyPr/>
          <a:lstStyle/>
          <a:p>
            <a:fld id="{67E69006-4EAA-9F48-A2A8-3E5B4E2EFF89}" type="slidenum">
              <a:rPr lang="da-DK" smtClean="0"/>
              <a:pPr/>
              <a:t>3</a:t>
            </a:fld>
            <a:endParaRPr lang="da-DK"/>
          </a:p>
        </p:txBody>
      </p:sp>
    </p:spTree>
    <p:extLst>
      <p:ext uri="{BB962C8B-B14F-4D97-AF65-F5344CB8AC3E}">
        <p14:creationId xmlns:p14="http://schemas.microsoft.com/office/powerpoint/2010/main" val="28907100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05D4591F-6C6B-E17C-1CAB-9927E72F1C53}"/>
              </a:ext>
            </a:extLst>
          </p:cNvPr>
          <p:cNvSpPr>
            <a:spLocks noGrp="1"/>
          </p:cNvSpPr>
          <p:nvPr>
            <p:ph type="title"/>
          </p:nvPr>
        </p:nvSpPr>
        <p:spPr>
          <a:xfrm>
            <a:off x="542178" y="1529977"/>
            <a:ext cx="5472113" cy="829335"/>
          </a:xfrm>
        </p:spPr>
        <p:txBody>
          <a:bodyPr/>
          <a:lstStyle/>
          <a:p>
            <a:r>
              <a:rPr lang="da-DK" dirty="0"/>
              <a:t>Rigtig, sjov håndbold</a:t>
            </a:r>
          </a:p>
        </p:txBody>
      </p:sp>
      <p:sp>
        <p:nvSpPr>
          <p:cNvPr id="7" name="Pladsholder til slidenummer 6">
            <a:extLst>
              <a:ext uri="{FF2B5EF4-FFF2-40B4-BE49-F238E27FC236}">
                <a16:creationId xmlns:a16="http://schemas.microsoft.com/office/drawing/2014/main" id="{9778E7FE-3B99-E7AB-2335-1E33C3CA1719}"/>
              </a:ext>
            </a:extLst>
          </p:cNvPr>
          <p:cNvSpPr>
            <a:spLocks noGrp="1"/>
          </p:cNvSpPr>
          <p:nvPr>
            <p:ph type="sldNum" sz="quarter" idx="21"/>
          </p:nvPr>
        </p:nvSpPr>
        <p:spPr/>
        <p:txBody>
          <a:bodyPr/>
          <a:lstStyle/>
          <a:p>
            <a:fld id="{67E69006-4EAA-9F48-A2A8-3E5B4E2EFF89}" type="slidenum">
              <a:rPr lang="da-DK" smtClean="0"/>
              <a:pPr/>
              <a:t>4</a:t>
            </a:fld>
            <a:endParaRPr lang="da-DK"/>
          </a:p>
        </p:txBody>
      </p:sp>
      <p:pic>
        <p:nvPicPr>
          <p:cNvPr id="6" name="Pladsholder til billede 5">
            <a:extLst>
              <a:ext uri="{FF2B5EF4-FFF2-40B4-BE49-F238E27FC236}">
                <a16:creationId xmlns:a16="http://schemas.microsoft.com/office/drawing/2014/main" id="{A4E2329B-6043-1473-1E46-DC86919FD40F}"/>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17528" r="17528"/>
          <a:stretch/>
        </p:blipFill>
        <p:spPr/>
      </p:pic>
      <p:sp>
        <p:nvSpPr>
          <p:cNvPr id="11" name="Pladsholder til tekst 10">
            <a:extLst>
              <a:ext uri="{FF2B5EF4-FFF2-40B4-BE49-F238E27FC236}">
                <a16:creationId xmlns:a16="http://schemas.microsoft.com/office/drawing/2014/main" id="{474857AC-AC8E-1F9B-EF65-4FC4918B77D9}"/>
              </a:ext>
            </a:extLst>
          </p:cNvPr>
          <p:cNvSpPr>
            <a:spLocks noGrp="1"/>
          </p:cNvSpPr>
          <p:nvPr>
            <p:ph sz="quarter" idx="17"/>
          </p:nvPr>
        </p:nvSpPr>
        <p:spPr>
          <a:xfrm>
            <a:off x="542178" y="2458980"/>
            <a:ext cx="5472113" cy="3000685"/>
          </a:xfrm>
        </p:spPr>
        <p:txBody>
          <a:bodyPr>
            <a:normAutofit fontScale="85000" lnSpcReduction="10000"/>
          </a:bodyPr>
          <a:lstStyle/>
          <a:p>
            <a:r>
              <a:rPr lang="da-DK" sz="2000" dirty="0"/>
              <a:t>Fælles viden for alle håndboldklubber</a:t>
            </a:r>
          </a:p>
          <a:p>
            <a:endParaRPr lang="da-DK" sz="2000" dirty="0"/>
          </a:p>
          <a:p>
            <a:r>
              <a:rPr lang="da-DK" sz="2000" dirty="0"/>
              <a:t>Tager udgangspunkt i viden og erfaringer både fra foreninger og fra forskningen.</a:t>
            </a:r>
          </a:p>
          <a:p>
            <a:endParaRPr lang="da-DK" sz="2000" dirty="0"/>
          </a:p>
          <a:p>
            <a:r>
              <a:rPr lang="da-DK" sz="2000" dirty="0"/>
              <a:t>Hvordan kan viden påvirke jeres adfærd og handlinger i foreningen og som træner?</a:t>
            </a:r>
          </a:p>
          <a:p>
            <a:endParaRPr lang="da-DK" sz="2000" dirty="0"/>
          </a:p>
          <a:p>
            <a:r>
              <a:rPr lang="da-DK" sz="2000" dirty="0"/>
              <a:t>Læs mere her på www.rigtigsjovhåndbold.dk</a:t>
            </a:r>
          </a:p>
        </p:txBody>
      </p:sp>
    </p:spTree>
    <p:extLst>
      <p:ext uri="{BB962C8B-B14F-4D97-AF65-F5344CB8AC3E}">
        <p14:creationId xmlns:p14="http://schemas.microsoft.com/office/powerpoint/2010/main" val="17684022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1DC6C7FE-E74C-4D68-D54E-87CF2463F2FC}"/>
              </a:ext>
            </a:extLst>
          </p:cNvPr>
          <p:cNvSpPr>
            <a:spLocks noGrp="1"/>
          </p:cNvSpPr>
          <p:nvPr>
            <p:ph type="title"/>
          </p:nvPr>
        </p:nvSpPr>
        <p:spPr>
          <a:xfrm>
            <a:off x="879509" y="311534"/>
            <a:ext cx="11233150" cy="511175"/>
          </a:xfrm>
        </p:spPr>
        <p:txBody>
          <a:bodyPr/>
          <a:lstStyle/>
          <a:p>
            <a:r>
              <a:rPr lang="da-DK" dirty="0"/>
              <a:t>Håndboldens 6 grundsten</a:t>
            </a:r>
          </a:p>
        </p:txBody>
      </p:sp>
      <p:sp>
        <p:nvSpPr>
          <p:cNvPr id="7" name="Pladsholder til indhold 6">
            <a:extLst>
              <a:ext uri="{FF2B5EF4-FFF2-40B4-BE49-F238E27FC236}">
                <a16:creationId xmlns:a16="http://schemas.microsoft.com/office/drawing/2014/main" id="{D4F600B6-56C2-1248-1FD6-A888D048DA24}"/>
              </a:ext>
            </a:extLst>
          </p:cNvPr>
          <p:cNvSpPr>
            <a:spLocks noGrp="1"/>
          </p:cNvSpPr>
          <p:nvPr>
            <p:ph sz="quarter" idx="17"/>
          </p:nvPr>
        </p:nvSpPr>
        <p:spPr>
          <a:xfrm>
            <a:off x="1007284" y="1259099"/>
            <a:ext cx="4794542" cy="4802239"/>
          </a:xfrm>
        </p:spPr>
        <p:txBody>
          <a:bodyPr>
            <a:normAutofit/>
          </a:bodyPr>
          <a:lstStyle/>
          <a:p>
            <a:pPr marL="0" indent="0">
              <a:buNone/>
            </a:pPr>
            <a:r>
              <a:rPr lang="da-DK" sz="2200" dirty="0"/>
              <a:t>Håndbold skal være en god oplevelse for alle børn og unge.</a:t>
            </a:r>
          </a:p>
          <a:p>
            <a:pPr marL="342900" indent="-342900">
              <a:buAutoNum type="arabicPeriod"/>
            </a:pPr>
            <a:endParaRPr lang="da-DK" sz="2200" dirty="0"/>
          </a:p>
          <a:p>
            <a:pPr marL="0" indent="0">
              <a:buNone/>
            </a:pPr>
            <a:r>
              <a:rPr lang="da-DK" sz="2200" dirty="0"/>
              <a:t>Den gode træningsoplevelse giver mulighed for, at alle børn og unge kan udvikle sig.</a:t>
            </a:r>
          </a:p>
          <a:p>
            <a:pPr marL="342900" indent="-342900">
              <a:buAutoNum type="arabicPeriod"/>
            </a:pPr>
            <a:endParaRPr lang="da-DK" sz="2200" dirty="0"/>
          </a:p>
          <a:p>
            <a:pPr marL="0" indent="0">
              <a:buNone/>
            </a:pPr>
            <a:r>
              <a:rPr lang="da-DK" sz="2200" dirty="0"/>
              <a:t>Den gode kampoplevelse skaber udvikling, motivation og læring i kampen – for holdet og den enkelte spiller.</a:t>
            </a:r>
          </a:p>
        </p:txBody>
      </p:sp>
      <p:sp>
        <p:nvSpPr>
          <p:cNvPr id="8" name="Pladsholder til indhold 7">
            <a:extLst>
              <a:ext uri="{FF2B5EF4-FFF2-40B4-BE49-F238E27FC236}">
                <a16:creationId xmlns:a16="http://schemas.microsoft.com/office/drawing/2014/main" id="{7FAD59B1-3AEC-7135-843E-14B8EF3EEAF9}"/>
              </a:ext>
            </a:extLst>
          </p:cNvPr>
          <p:cNvSpPr>
            <a:spLocks noGrp="1"/>
          </p:cNvSpPr>
          <p:nvPr>
            <p:ph sz="quarter" idx="18"/>
          </p:nvPr>
        </p:nvSpPr>
        <p:spPr>
          <a:xfrm>
            <a:off x="6697143" y="1204093"/>
            <a:ext cx="5015431" cy="4802239"/>
          </a:xfrm>
        </p:spPr>
        <p:txBody>
          <a:bodyPr>
            <a:normAutofit lnSpcReduction="10000"/>
          </a:bodyPr>
          <a:lstStyle/>
          <a:p>
            <a:pPr marL="0" indent="0">
              <a:buNone/>
            </a:pPr>
            <a:r>
              <a:rPr lang="da-DK" sz="2200" dirty="0"/>
              <a:t>Det gode trænings- og klubmiljø sikrer et håndboldtilbud, der er tilpasset børn og unges hverdagsliv og livsvilkår.</a:t>
            </a:r>
          </a:p>
          <a:p>
            <a:pPr marL="457200" indent="-457200">
              <a:buFont typeface="+mj-lt"/>
              <a:buAutoNum type="arabicPeriod"/>
            </a:pPr>
            <a:endParaRPr lang="da-DK" sz="2200" dirty="0"/>
          </a:p>
          <a:p>
            <a:pPr marL="0" indent="0">
              <a:buNone/>
            </a:pPr>
            <a:r>
              <a:rPr lang="da-DK" sz="2200" dirty="0"/>
              <a:t>Sociale relationer og fællesskab er bærende elementer i håndboldsporten. </a:t>
            </a:r>
          </a:p>
          <a:p>
            <a:pPr marL="457200" indent="-457200">
              <a:buFont typeface="+mj-lt"/>
              <a:buAutoNum type="arabicPeriod"/>
            </a:pPr>
            <a:endParaRPr lang="da-DK" sz="2200" dirty="0"/>
          </a:p>
          <a:p>
            <a:pPr marL="0" indent="0">
              <a:buNone/>
            </a:pPr>
            <a:r>
              <a:rPr lang="da-DK" sz="2200" dirty="0"/>
              <a:t>I håndboldforening har børn og unge mulighed for at udvikle kompetencer, som ruster dem til livet på og uden for håndboldbanen.</a:t>
            </a:r>
          </a:p>
        </p:txBody>
      </p:sp>
      <p:sp>
        <p:nvSpPr>
          <p:cNvPr id="3" name="Pladsholder til slidenummer 2">
            <a:extLst>
              <a:ext uri="{FF2B5EF4-FFF2-40B4-BE49-F238E27FC236}">
                <a16:creationId xmlns:a16="http://schemas.microsoft.com/office/drawing/2014/main" id="{EEDC1E47-49F4-5EFE-BD86-E8FC90BF710F}"/>
              </a:ext>
            </a:extLst>
          </p:cNvPr>
          <p:cNvSpPr>
            <a:spLocks noGrp="1"/>
          </p:cNvSpPr>
          <p:nvPr>
            <p:ph type="sldNum" sz="quarter" idx="21"/>
          </p:nvPr>
        </p:nvSpPr>
        <p:spPr/>
        <p:txBody>
          <a:bodyPr/>
          <a:lstStyle/>
          <a:p>
            <a:fld id="{67E69006-4EAA-9F48-A2A8-3E5B4E2EFF89}" type="slidenum">
              <a:rPr lang="da-DK" smtClean="0"/>
              <a:pPr/>
              <a:t>5</a:t>
            </a:fld>
            <a:endParaRPr lang="da-DK"/>
          </a:p>
        </p:txBody>
      </p:sp>
      <p:sp>
        <p:nvSpPr>
          <p:cNvPr id="9" name="Ellipse 8">
            <a:extLst>
              <a:ext uri="{FF2B5EF4-FFF2-40B4-BE49-F238E27FC236}">
                <a16:creationId xmlns:a16="http://schemas.microsoft.com/office/drawing/2014/main" id="{37176DCC-74D4-068F-98C9-EF210802F459}"/>
              </a:ext>
            </a:extLst>
          </p:cNvPr>
          <p:cNvSpPr/>
          <p:nvPr/>
        </p:nvSpPr>
        <p:spPr>
          <a:xfrm>
            <a:off x="287255" y="1125579"/>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1</a:t>
            </a:r>
          </a:p>
        </p:txBody>
      </p:sp>
      <p:sp>
        <p:nvSpPr>
          <p:cNvPr id="10" name="Ellipse 9">
            <a:extLst>
              <a:ext uri="{FF2B5EF4-FFF2-40B4-BE49-F238E27FC236}">
                <a16:creationId xmlns:a16="http://schemas.microsoft.com/office/drawing/2014/main" id="{207C0C67-AB7D-9D1E-401B-DD37FB3E3E25}"/>
              </a:ext>
            </a:extLst>
          </p:cNvPr>
          <p:cNvSpPr/>
          <p:nvPr/>
        </p:nvSpPr>
        <p:spPr>
          <a:xfrm>
            <a:off x="292631" y="2532460"/>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2</a:t>
            </a:r>
          </a:p>
        </p:txBody>
      </p:sp>
      <p:sp>
        <p:nvSpPr>
          <p:cNvPr id="11" name="Ellipse 10">
            <a:extLst>
              <a:ext uri="{FF2B5EF4-FFF2-40B4-BE49-F238E27FC236}">
                <a16:creationId xmlns:a16="http://schemas.microsoft.com/office/drawing/2014/main" id="{3ABDA243-FCF6-3FAE-35E0-45369C861013}"/>
              </a:ext>
            </a:extLst>
          </p:cNvPr>
          <p:cNvSpPr/>
          <p:nvPr/>
        </p:nvSpPr>
        <p:spPr>
          <a:xfrm>
            <a:off x="266734" y="4139344"/>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3</a:t>
            </a:r>
          </a:p>
        </p:txBody>
      </p:sp>
      <p:sp>
        <p:nvSpPr>
          <p:cNvPr id="12" name="Ellipse 11">
            <a:extLst>
              <a:ext uri="{FF2B5EF4-FFF2-40B4-BE49-F238E27FC236}">
                <a16:creationId xmlns:a16="http://schemas.microsoft.com/office/drawing/2014/main" id="{97D8F5B9-4FA3-6BE9-7DD8-AC71EC53035A}"/>
              </a:ext>
            </a:extLst>
          </p:cNvPr>
          <p:cNvSpPr/>
          <p:nvPr/>
        </p:nvSpPr>
        <p:spPr>
          <a:xfrm>
            <a:off x="5954648" y="1125579"/>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4</a:t>
            </a:r>
          </a:p>
        </p:txBody>
      </p:sp>
      <p:sp>
        <p:nvSpPr>
          <p:cNvPr id="13" name="Ellipse 12">
            <a:extLst>
              <a:ext uri="{FF2B5EF4-FFF2-40B4-BE49-F238E27FC236}">
                <a16:creationId xmlns:a16="http://schemas.microsoft.com/office/drawing/2014/main" id="{CE519DCB-ADF5-293A-7DE6-DFBBB49A5680}"/>
              </a:ext>
            </a:extLst>
          </p:cNvPr>
          <p:cNvSpPr/>
          <p:nvPr/>
        </p:nvSpPr>
        <p:spPr>
          <a:xfrm>
            <a:off x="6016334" y="2905952"/>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5</a:t>
            </a:r>
          </a:p>
        </p:txBody>
      </p:sp>
      <p:sp>
        <p:nvSpPr>
          <p:cNvPr id="14" name="Ellipse 13">
            <a:extLst>
              <a:ext uri="{FF2B5EF4-FFF2-40B4-BE49-F238E27FC236}">
                <a16:creationId xmlns:a16="http://schemas.microsoft.com/office/drawing/2014/main" id="{F8DD74ED-D460-8F4B-EB32-C5728A90344E}"/>
              </a:ext>
            </a:extLst>
          </p:cNvPr>
          <p:cNvSpPr/>
          <p:nvPr/>
        </p:nvSpPr>
        <p:spPr>
          <a:xfrm>
            <a:off x="6016334" y="4344907"/>
            <a:ext cx="612775" cy="597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6</a:t>
            </a:r>
          </a:p>
        </p:txBody>
      </p:sp>
    </p:spTree>
    <p:extLst>
      <p:ext uri="{BB962C8B-B14F-4D97-AF65-F5344CB8AC3E}">
        <p14:creationId xmlns:p14="http://schemas.microsoft.com/office/powerpoint/2010/main" val="847482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6CDEE15-8C97-3C3E-E7F9-969B7FC1F758}"/>
              </a:ext>
            </a:extLst>
          </p:cNvPr>
          <p:cNvSpPr>
            <a:spLocks noGrp="1"/>
          </p:cNvSpPr>
          <p:nvPr>
            <p:ph type="title"/>
          </p:nvPr>
        </p:nvSpPr>
        <p:spPr/>
        <p:txBody>
          <a:bodyPr/>
          <a:lstStyle/>
          <a:p>
            <a:r>
              <a:rPr lang="da-DK" sz="3600" dirty="0"/>
              <a:t>Hvorfor går børn til håndbold?</a:t>
            </a:r>
            <a:endParaRPr lang="da-DK" dirty="0"/>
          </a:p>
        </p:txBody>
      </p:sp>
      <p:sp>
        <p:nvSpPr>
          <p:cNvPr id="3" name="Pladsholder til slidenummer 2">
            <a:extLst>
              <a:ext uri="{FF2B5EF4-FFF2-40B4-BE49-F238E27FC236}">
                <a16:creationId xmlns:a16="http://schemas.microsoft.com/office/drawing/2014/main" id="{4B77CCCD-8181-66E7-F17F-404F41992C84}"/>
              </a:ext>
            </a:extLst>
          </p:cNvPr>
          <p:cNvSpPr>
            <a:spLocks noGrp="1"/>
          </p:cNvSpPr>
          <p:nvPr>
            <p:ph type="sldNum" sz="quarter" idx="21"/>
          </p:nvPr>
        </p:nvSpPr>
        <p:spPr/>
        <p:txBody>
          <a:bodyPr/>
          <a:lstStyle/>
          <a:p>
            <a:fld id="{67E69006-4EAA-9F48-A2A8-3E5B4E2EFF89}" type="slidenum">
              <a:rPr lang="da-DK" smtClean="0"/>
              <a:pPr/>
              <a:t>6</a:t>
            </a:fld>
            <a:endParaRPr lang="da-DK"/>
          </a:p>
        </p:txBody>
      </p:sp>
      <p:sp>
        <p:nvSpPr>
          <p:cNvPr id="7" name="Pladsholder til indhold 6">
            <a:extLst>
              <a:ext uri="{FF2B5EF4-FFF2-40B4-BE49-F238E27FC236}">
                <a16:creationId xmlns:a16="http://schemas.microsoft.com/office/drawing/2014/main" id="{4BCD8850-1AD2-542E-4DAF-D22AF76C5BF6}"/>
              </a:ext>
            </a:extLst>
          </p:cNvPr>
          <p:cNvSpPr>
            <a:spLocks noGrp="1"/>
          </p:cNvSpPr>
          <p:nvPr>
            <p:ph sz="quarter" idx="17"/>
          </p:nvPr>
        </p:nvSpPr>
        <p:spPr/>
        <p:txBody>
          <a:bodyPr/>
          <a:lstStyle/>
          <a:p>
            <a:pPr marL="0" indent="0">
              <a:buNone/>
            </a:pPr>
            <a:r>
              <a:rPr lang="da-DK" b="1" dirty="0"/>
              <a:t>Forskning har vist, hvorfor børn dyrker sport:</a:t>
            </a:r>
          </a:p>
          <a:p>
            <a:pPr marL="342900" indent="-342900">
              <a:buFontTx/>
              <a:buChar char="-"/>
            </a:pPr>
            <a:r>
              <a:rPr lang="da-DK" sz="1600" dirty="0"/>
              <a:t>For at have det sjovt </a:t>
            </a:r>
          </a:p>
          <a:p>
            <a:pPr marL="342900" indent="-342900">
              <a:buFontTx/>
              <a:buChar char="-"/>
            </a:pPr>
            <a:r>
              <a:rPr lang="da-DK" sz="1600" dirty="0"/>
              <a:t>For at være sammen med venner</a:t>
            </a:r>
          </a:p>
          <a:p>
            <a:pPr marL="342900" indent="-342900">
              <a:buFontTx/>
              <a:buChar char="-"/>
            </a:pPr>
            <a:r>
              <a:rPr lang="da-DK" sz="1600" dirty="0"/>
              <a:t>For at blive bedre</a:t>
            </a:r>
          </a:p>
          <a:p>
            <a:endParaRPr lang="da-DK" dirty="0"/>
          </a:p>
        </p:txBody>
      </p:sp>
      <p:pic>
        <p:nvPicPr>
          <p:cNvPr id="4" name="Billede 3">
            <a:extLst>
              <a:ext uri="{FF2B5EF4-FFF2-40B4-BE49-F238E27FC236}">
                <a16:creationId xmlns:a16="http://schemas.microsoft.com/office/drawing/2014/main" id="{4848E7C9-2950-432A-4805-C995CC8FDC83}"/>
              </a:ext>
            </a:extLst>
          </p:cNvPr>
          <p:cNvPicPr>
            <a:picLocks noChangeAspect="1"/>
          </p:cNvPicPr>
          <p:nvPr/>
        </p:nvPicPr>
        <p:blipFill rotWithShape="1">
          <a:blip r:embed="rId3"/>
          <a:srcRect l="2563"/>
          <a:stretch/>
        </p:blipFill>
        <p:spPr>
          <a:xfrm>
            <a:off x="3886200" y="2728015"/>
            <a:ext cx="7213600" cy="3547207"/>
          </a:xfrm>
          <a:prstGeom prst="rect">
            <a:avLst/>
          </a:prstGeom>
        </p:spPr>
      </p:pic>
      <p:sp>
        <p:nvSpPr>
          <p:cNvPr id="9" name="Rektangel 8">
            <a:extLst>
              <a:ext uri="{FF2B5EF4-FFF2-40B4-BE49-F238E27FC236}">
                <a16:creationId xmlns:a16="http://schemas.microsoft.com/office/drawing/2014/main" id="{7BF00E1A-875D-C0E7-B265-86F9EE4250CD}"/>
              </a:ext>
            </a:extLst>
          </p:cNvPr>
          <p:cNvSpPr/>
          <p:nvPr/>
        </p:nvSpPr>
        <p:spPr>
          <a:xfrm>
            <a:off x="5951538" y="454829"/>
            <a:ext cx="5472113" cy="19874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da-DK" sz="1800" dirty="0"/>
              <a:t>	Håndbold skal være en god 	oplevelse for alle børn og unge.</a:t>
            </a:r>
          </a:p>
        </p:txBody>
      </p:sp>
      <p:sp>
        <p:nvSpPr>
          <p:cNvPr id="10" name="Ellipse 9">
            <a:extLst>
              <a:ext uri="{FF2B5EF4-FFF2-40B4-BE49-F238E27FC236}">
                <a16:creationId xmlns:a16="http://schemas.microsoft.com/office/drawing/2014/main" id="{910FCE8A-2074-F625-7255-4DA1DC4940BF}"/>
              </a:ext>
            </a:extLst>
          </p:cNvPr>
          <p:cNvSpPr/>
          <p:nvPr/>
        </p:nvSpPr>
        <p:spPr>
          <a:xfrm>
            <a:off x="6121149" y="1009013"/>
            <a:ext cx="698275" cy="70177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1</a:t>
            </a:r>
          </a:p>
        </p:txBody>
      </p:sp>
      <p:sp>
        <p:nvSpPr>
          <p:cNvPr id="11" name="Tekstfelt 10">
            <a:extLst>
              <a:ext uri="{FF2B5EF4-FFF2-40B4-BE49-F238E27FC236}">
                <a16:creationId xmlns:a16="http://schemas.microsoft.com/office/drawing/2014/main" id="{46B72C5B-FCC4-1612-6EEB-91B860086D91}"/>
              </a:ext>
            </a:extLst>
          </p:cNvPr>
          <p:cNvSpPr txBox="1"/>
          <p:nvPr/>
        </p:nvSpPr>
        <p:spPr>
          <a:xfrm>
            <a:off x="415798" y="5706615"/>
            <a:ext cx="6492183" cy="307777"/>
          </a:xfrm>
          <a:prstGeom prst="rect">
            <a:avLst/>
          </a:prstGeom>
          <a:noFill/>
        </p:spPr>
        <p:txBody>
          <a:bodyPr wrap="square" rtlCol="0">
            <a:spAutoFit/>
          </a:bodyPr>
          <a:lstStyle/>
          <a:p>
            <a:r>
              <a:rPr lang="da-DK" sz="1400" dirty="0">
                <a:solidFill>
                  <a:schemeClr val="bg2">
                    <a:lumMod val="65000"/>
                  </a:schemeClr>
                </a:solidFill>
              </a:rPr>
              <a:t>Danskernes Idrætsvaner 2016, Idrættens analyseinstitut</a:t>
            </a:r>
          </a:p>
        </p:txBody>
      </p:sp>
    </p:spTree>
    <p:extLst>
      <p:ext uri="{BB962C8B-B14F-4D97-AF65-F5344CB8AC3E}">
        <p14:creationId xmlns:p14="http://schemas.microsoft.com/office/powerpoint/2010/main" val="74780738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6CDEE15-8C97-3C3E-E7F9-969B7FC1F758}"/>
              </a:ext>
            </a:extLst>
          </p:cNvPr>
          <p:cNvSpPr>
            <a:spLocks noGrp="1"/>
          </p:cNvSpPr>
          <p:nvPr>
            <p:ph type="title"/>
          </p:nvPr>
        </p:nvSpPr>
        <p:spPr>
          <a:xfrm>
            <a:off x="479425" y="441325"/>
            <a:ext cx="10421456" cy="829335"/>
          </a:xfrm>
        </p:spPr>
        <p:txBody>
          <a:bodyPr/>
          <a:lstStyle/>
          <a:p>
            <a:r>
              <a:rPr lang="da-DK" dirty="0"/>
              <a:t>Hvad består motivation af for børn og unge?</a:t>
            </a:r>
          </a:p>
        </p:txBody>
      </p:sp>
      <p:sp>
        <p:nvSpPr>
          <p:cNvPr id="3" name="Pladsholder til slidenummer 2">
            <a:extLst>
              <a:ext uri="{FF2B5EF4-FFF2-40B4-BE49-F238E27FC236}">
                <a16:creationId xmlns:a16="http://schemas.microsoft.com/office/drawing/2014/main" id="{4B77CCCD-8181-66E7-F17F-404F41992C84}"/>
              </a:ext>
            </a:extLst>
          </p:cNvPr>
          <p:cNvSpPr>
            <a:spLocks noGrp="1"/>
          </p:cNvSpPr>
          <p:nvPr>
            <p:ph type="sldNum" sz="quarter" idx="21"/>
          </p:nvPr>
        </p:nvSpPr>
        <p:spPr/>
        <p:txBody>
          <a:bodyPr/>
          <a:lstStyle/>
          <a:p>
            <a:fld id="{67E69006-4EAA-9F48-A2A8-3E5B4E2EFF89}" type="slidenum">
              <a:rPr lang="da-DK" smtClean="0"/>
              <a:pPr/>
              <a:t>7</a:t>
            </a:fld>
            <a:endParaRPr lang="da-DK"/>
          </a:p>
        </p:txBody>
      </p:sp>
      <p:sp>
        <p:nvSpPr>
          <p:cNvPr id="7" name="Pladsholder til indhold 6">
            <a:extLst>
              <a:ext uri="{FF2B5EF4-FFF2-40B4-BE49-F238E27FC236}">
                <a16:creationId xmlns:a16="http://schemas.microsoft.com/office/drawing/2014/main" id="{4BCD8850-1AD2-542E-4DAF-D22AF76C5BF6}"/>
              </a:ext>
            </a:extLst>
          </p:cNvPr>
          <p:cNvSpPr>
            <a:spLocks noGrp="1"/>
          </p:cNvSpPr>
          <p:nvPr>
            <p:ph sz="quarter" idx="17"/>
          </p:nvPr>
        </p:nvSpPr>
        <p:spPr/>
        <p:txBody>
          <a:bodyPr/>
          <a:lstStyle/>
          <a:p>
            <a:pPr marL="0" indent="0">
              <a:buNone/>
            </a:pPr>
            <a:r>
              <a:rPr lang="da-DK" sz="1600" dirty="0"/>
              <a:t>De 3 psykologiske faktorer for motivation </a:t>
            </a:r>
            <a:endParaRPr lang="da-DK" sz="1600" b="1" dirty="0">
              <a:latin typeface="+mn-lt"/>
            </a:endParaRPr>
          </a:p>
          <a:p>
            <a:r>
              <a:rPr lang="da-DK" sz="1600" b="1" dirty="0">
                <a:latin typeface="+mn-lt"/>
              </a:rPr>
              <a:t>Mestring:</a:t>
            </a:r>
            <a:r>
              <a:rPr lang="da-DK" sz="1600" dirty="0">
                <a:latin typeface="+mn-lt"/>
              </a:rPr>
              <a:t> Fokus på opgaven, kompetence og færdigheder </a:t>
            </a:r>
          </a:p>
          <a:p>
            <a:pPr indent="-228600">
              <a:buFont typeface="Arial" panose="020B0604020202020204" pitchFamily="34" charset="0"/>
              <a:buChar char="•"/>
            </a:pPr>
            <a:endParaRPr lang="da-DK" sz="1600" b="1" dirty="0">
              <a:latin typeface="+mn-lt"/>
            </a:endParaRPr>
          </a:p>
          <a:p>
            <a:r>
              <a:rPr lang="da-DK" sz="1600" b="1" dirty="0">
                <a:latin typeface="+mn-lt"/>
              </a:rPr>
              <a:t>Fællesskab: </a:t>
            </a:r>
            <a:r>
              <a:rPr lang="da-DK" sz="1600" dirty="0">
                <a:latin typeface="+mn-lt"/>
              </a:rPr>
              <a:t>At man har en plads og en betydning sammen med andre</a:t>
            </a:r>
          </a:p>
          <a:p>
            <a:pPr indent="-228600">
              <a:buFont typeface="Arial" panose="020B0604020202020204" pitchFamily="34" charset="0"/>
              <a:buChar char="•"/>
            </a:pPr>
            <a:endParaRPr lang="da-DK" sz="1600" b="1" dirty="0">
              <a:latin typeface="+mn-lt"/>
            </a:endParaRPr>
          </a:p>
          <a:p>
            <a:r>
              <a:rPr lang="da-DK" sz="1600" b="1" dirty="0">
                <a:latin typeface="+mn-lt"/>
              </a:rPr>
              <a:t>Selvbestemmelse: </a:t>
            </a:r>
            <a:r>
              <a:rPr lang="da-DK" sz="1600" dirty="0">
                <a:latin typeface="+mn-lt"/>
              </a:rPr>
              <a:t>At man ikke føler sig kontrolleret og har indflydelse</a:t>
            </a:r>
            <a:r>
              <a:rPr lang="da-DK" dirty="0"/>
              <a:t>. </a:t>
            </a:r>
            <a:endParaRPr lang="da-DK" sz="1600" dirty="0">
              <a:latin typeface="+mn-lt"/>
            </a:endParaRPr>
          </a:p>
          <a:p>
            <a:pPr indent="-228600">
              <a:buFont typeface="Arial" panose="020B0604020202020204" pitchFamily="34" charset="0"/>
              <a:buChar char="•"/>
            </a:pPr>
            <a:endParaRPr lang="da-DK" sz="1600" dirty="0">
              <a:latin typeface="+mn-lt"/>
            </a:endParaRPr>
          </a:p>
          <a:p>
            <a:pPr marL="0" indent="0">
              <a:buNone/>
            </a:pPr>
            <a:r>
              <a:rPr lang="da-DK" u="sng" dirty="0">
                <a:latin typeface="+mn-lt"/>
              </a:rPr>
              <a:t>Ekstra opmærksomhedspunkt:</a:t>
            </a:r>
          </a:p>
          <a:p>
            <a:r>
              <a:rPr lang="da-DK" sz="1600" b="1" dirty="0">
                <a:latin typeface="+mn-lt"/>
              </a:rPr>
              <a:t>Troværdighed i ledelse: </a:t>
            </a:r>
            <a:r>
              <a:rPr lang="da-DK" sz="1600" dirty="0">
                <a:latin typeface="+mn-lt"/>
              </a:rPr>
              <a:t>At man siger hvad man gør og man gør hvad man siger</a:t>
            </a:r>
            <a:endParaRPr lang="da-DK" sz="1600" b="1" dirty="0">
              <a:latin typeface="+mn-lt"/>
            </a:endParaRPr>
          </a:p>
          <a:p>
            <a:endParaRPr lang="da-DK" dirty="0"/>
          </a:p>
        </p:txBody>
      </p:sp>
      <p:sp>
        <p:nvSpPr>
          <p:cNvPr id="4" name="Rektangel 3">
            <a:extLst>
              <a:ext uri="{FF2B5EF4-FFF2-40B4-BE49-F238E27FC236}">
                <a16:creationId xmlns:a16="http://schemas.microsoft.com/office/drawing/2014/main" id="{44BB0110-82DA-A6DD-59B2-83BFF701FC1D}"/>
              </a:ext>
            </a:extLst>
          </p:cNvPr>
          <p:cNvSpPr/>
          <p:nvPr/>
        </p:nvSpPr>
        <p:spPr>
          <a:xfrm>
            <a:off x="6240462" y="2080727"/>
            <a:ext cx="5472113" cy="19874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da-DK" sz="1800" dirty="0"/>
              <a:t>	Håndbold skal være en god 	oplevelse for alle børn og unge.</a:t>
            </a:r>
          </a:p>
        </p:txBody>
      </p:sp>
      <p:sp>
        <p:nvSpPr>
          <p:cNvPr id="5" name="Ellipse 4">
            <a:extLst>
              <a:ext uri="{FF2B5EF4-FFF2-40B4-BE49-F238E27FC236}">
                <a16:creationId xmlns:a16="http://schemas.microsoft.com/office/drawing/2014/main" id="{2ED2C09C-D496-0001-B71D-917CC118401F}"/>
              </a:ext>
            </a:extLst>
          </p:cNvPr>
          <p:cNvSpPr/>
          <p:nvPr/>
        </p:nvSpPr>
        <p:spPr>
          <a:xfrm>
            <a:off x="6410073" y="2634911"/>
            <a:ext cx="698275" cy="70177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dirty="0"/>
              <a:t>1</a:t>
            </a:r>
          </a:p>
        </p:txBody>
      </p:sp>
      <p:sp>
        <p:nvSpPr>
          <p:cNvPr id="10" name="Tekstfelt 9">
            <a:extLst>
              <a:ext uri="{FF2B5EF4-FFF2-40B4-BE49-F238E27FC236}">
                <a16:creationId xmlns:a16="http://schemas.microsoft.com/office/drawing/2014/main" id="{7861A0E0-3B23-D81D-EFC3-2CA8203ECFC9}"/>
              </a:ext>
            </a:extLst>
          </p:cNvPr>
          <p:cNvSpPr txBox="1"/>
          <p:nvPr/>
        </p:nvSpPr>
        <p:spPr>
          <a:xfrm>
            <a:off x="415798" y="5836428"/>
            <a:ext cx="6492183" cy="307777"/>
          </a:xfrm>
          <a:prstGeom prst="rect">
            <a:avLst/>
          </a:prstGeom>
          <a:noFill/>
        </p:spPr>
        <p:txBody>
          <a:bodyPr wrap="square" rtlCol="0">
            <a:spAutoFit/>
          </a:bodyPr>
          <a:lstStyle/>
          <a:p>
            <a:r>
              <a:rPr lang="da-DK" sz="1400" dirty="0">
                <a:solidFill>
                  <a:schemeClr val="bg2">
                    <a:lumMod val="65000"/>
                  </a:schemeClr>
                </a:solidFill>
              </a:rPr>
              <a:t>Viden fra studier på Københavns Universitet og SDU udgivet i 2023.</a:t>
            </a:r>
          </a:p>
        </p:txBody>
      </p:sp>
    </p:spTree>
    <p:extLst>
      <p:ext uri="{BB962C8B-B14F-4D97-AF65-F5344CB8AC3E}">
        <p14:creationId xmlns:p14="http://schemas.microsoft.com/office/powerpoint/2010/main" val="280751649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DFBE08E4-0143-6E36-EE0F-4F4380AC17E4}"/>
              </a:ext>
            </a:extLst>
          </p:cNvPr>
          <p:cNvSpPr>
            <a:spLocks noGrp="1"/>
          </p:cNvSpPr>
          <p:nvPr>
            <p:ph type="title"/>
          </p:nvPr>
        </p:nvSpPr>
        <p:spPr>
          <a:xfrm>
            <a:off x="479425" y="441325"/>
            <a:ext cx="6540500" cy="1368425"/>
          </a:xfrm>
        </p:spPr>
        <p:txBody>
          <a:bodyPr/>
          <a:lstStyle/>
          <a:p>
            <a:r>
              <a:rPr lang="da-DK" sz="3600" dirty="0"/>
              <a:t>De voksne har ansvaret for gode rammer</a:t>
            </a:r>
            <a:endParaRPr lang="da-DK" dirty="0"/>
          </a:p>
        </p:txBody>
      </p:sp>
      <p:sp>
        <p:nvSpPr>
          <p:cNvPr id="6" name="Pladsholder til indhold 5">
            <a:extLst>
              <a:ext uri="{FF2B5EF4-FFF2-40B4-BE49-F238E27FC236}">
                <a16:creationId xmlns:a16="http://schemas.microsoft.com/office/drawing/2014/main" id="{25D9723E-5C06-4F67-466A-C39EE5CA1A2E}"/>
              </a:ext>
            </a:extLst>
          </p:cNvPr>
          <p:cNvSpPr>
            <a:spLocks noGrp="1"/>
          </p:cNvSpPr>
          <p:nvPr>
            <p:ph sz="quarter" idx="17"/>
          </p:nvPr>
        </p:nvSpPr>
        <p:spPr>
          <a:xfrm>
            <a:off x="479425" y="2495550"/>
            <a:ext cx="5472113" cy="2095500"/>
          </a:xfrm>
        </p:spPr>
        <p:txBody>
          <a:bodyPr>
            <a:normAutofit/>
          </a:bodyPr>
          <a:lstStyle/>
          <a:p>
            <a:pPr marL="0" indent="0">
              <a:buNone/>
            </a:pPr>
            <a:endParaRPr lang="da-DK" sz="2800" dirty="0">
              <a:solidFill>
                <a:srgbClr val="FF0000"/>
              </a:solidFill>
            </a:endParaRPr>
          </a:p>
          <a:p>
            <a:pPr marL="0" indent="0">
              <a:buClrTx/>
              <a:buNone/>
            </a:pPr>
            <a:r>
              <a:rPr lang="da-DK" sz="2000" i="1" dirty="0"/>
              <a:t>[</a:t>
            </a:r>
            <a:r>
              <a:rPr lang="da-DK" sz="2000" b="1" i="1" dirty="0"/>
              <a:t>Opgave før mødet for træneren: </a:t>
            </a:r>
            <a:r>
              <a:rPr lang="da-DK" sz="2000" i="1" dirty="0"/>
              <a:t>Udvælg et eller to råd som din forening/hold vil fokusere på i den kommende sæson. Du må som træner gerne bestemme det og </a:t>
            </a:r>
            <a:r>
              <a:rPr lang="da-DK" sz="2000" i="1" dirty="0" err="1"/>
              <a:t>stætte</a:t>
            </a:r>
            <a:r>
              <a:rPr lang="da-DK" sz="2000" i="1" dirty="0"/>
              <a:t> rammen for forældrene]</a:t>
            </a:r>
          </a:p>
          <a:p>
            <a:endParaRPr lang="da-DK" dirty="0"/>
          </a:p>
        </p:txBody>
      </p:sp>
      <p:sp>
        <p:nvSpPr>
          <p:cNvPr id="4" name="Pladsholder til slidenummer 3">
            <a:extLst>
              <a:ext uri="{FF2B5EF4-FFF2-40B4-BE49-F238E27FC236}">
                <a16:creationId xmlns:a16="http://schemas.microsoft.com/office/drawing/2014/main" id="{8A083599-6401-C23C-D8E4-5E89BDCFD8AC}"/>
              </a:ext>
            </a:extLst>
          </p:cNvPr>
          <p:cNvSpPr>
            <a:spLocks noGrp="1"/>
          </p:cNvSpPr>
          <p:nvPr>
            <p:ph type="sldNum" sz="quarter" idx="21"/>
          </p:nvPr>
        </p:nvSpPr>
        <p:spPr/>
        <p:txBody>
          <a:bodyPr/>
          <a:lstStyle/>
          <a:p>
            <a:fld id="{67E69006-4EAA-9F48-A2A8-3E5B4E2EFF89}" type="slidenum">
              <a:rPr lang="da-DK" smtClean="0"/>
              <a:pPr/>
              <a:t>8</a:t>
            </a:fld>
            <a:endParaRPr lang="da-DK"/>
          </a:p>
        </p:txBody>
      </p:sp>
      <p:pic>
        <p:nvPicPr>
          <p:cNvPr id="8" name="Pladsholder til billede 4">
            <a:extLst>
              <a:ext uri="{FF2B5EF4-FFF2-40B4-BE49-F238E27FC236}">
                <a16:creationId xmlns:a16="http://schemas.microsoft.com/office/drawing/2014/main" id="{CEF28CC0-BDDC-8D46-57D0-365E33A04913}"/>
              </a:ext>
            </a:extLst>
          </p:cNvPr>
          <p:cNvPicPr>
            <a:picLocks noChangeAspect="1"/>
          </p:cNvPicPr>
          <p:nvPr/>
        </p:nvPicPr>
        <p:blipFill rotWithShape="1">
          <a:blip r:embed="rId3"/>
          <a:srcRect t="6563" b="6563"/>
          <a:stretch/>
        </p:blipFill>
        <p:spPr>
          <a:xfrm>
            <a:off x="6610350" y="131580"/>
            <a:ext cx="5474558" cy="6726419"/>
          </a:xfrm>
          <a:prstGeom prst="rect">
            <a:avLst/>
          </a:prstGeom>
          <a:effectLst/>
        </p:spPr>
      </p:pic>
    </p:spTree>
    <p:extLst>
      <p:ext uri="{BB962C8B-B14F-4D97-AF65-F5344CB8AC3E}">
        <p14:creationId xmlns:p14="http://schemas.microsoft.com/office/powerpoint/2010/main" val="20392619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ECD9FD71-2C45-7C99-540A-62AD837870D8}"/>
              </a:ext>
            </a:extLst>
          </p:cNvPr>
          <p:cNvSpPr>
            <a:spLocks noGrp="1"/>
          </p:cNvSpPr>
          <p:nvPr>
            <p:ph type="title"/>
          </p:nvPr>
        </p:nvSpPr>
        <p:spPr>
          <a:xfrm>
            <a:off x="768350" y="272284"/>
            <a:ext cx="5472113" cy="829335"/>
          </a:xfrm>
        </p:spPr>
        <p:txBody>
          <a:bodyPr/>
          <a:lstStyle/>
          <a:p>
            <a:r>
              <a:rPr lang="da-DK" sz="3600" dirty="0"/>
              <a:t>Håndbold – et fristed og et fællesskab med plads til at lave fejl</a:t>
            </a:r>
            <a:br>
              <a:rPr lang="da-DK" dirty="0"/>
            </a:br>
            <a:br>
              <a:rPr lang="da-DK" dirty="0"/>
            </a:br>
            <a:endParaRPr lang="da-DK" dirty="0"/>
          </a:p>
        </p:txBody>
      </p:sp>
      <p:sp>
        <p:nvSpPr>
          <p:cNvPr id="4" name="Pladsholder til slidenummer 3">
            <a:extLst>
              <a:ext uri="{FF2B5EF4-FFF2-40B4-BE49-F238E27FC236}">
                <a16:creationId xmlns:a16="http://schemas.microsoft.com/office/drawing/2014/main" id="{0442EDB4-7204-0B7A-D39C-62F2090BB8DB}"/>
              </a:ext>
            </a:extLst>
          </p:cNvPr>
          <p:cNvSpPr>
            <a:spLocks noGrp="1"/>
          </p:cNvSpPr>
          <p:nvPr>
            <p:ph type="sldNum" sz="quarter" idx="21"/>
          </p:nvPr>
        </p:nvSpPr>
        <p:spPr/>
        <p:txBody>
          <a:bodyPr/>
          <a:lstStyle/>
          <a:p>
            <a:fld id="{67E69006-4EAA-9F48-A2A8-3E5B4E2EFF89}" type="slidenum">
              <a:rPr lang="da-DK" smtClean="0"/>
              <a:pPr/>
              <a:t>9</a:t>
            </a:fld>
            <a:endParaRPr lang="da-DK"/>
          </a:p>
        </p:txBody>
      </p:sp>
      <p:sp>
        <p:nvSpPr>
          <p:cNvPr id="5" name="Pladsholder til indhold 4">
            <a:extLst>
              <a:ext uri="{FF2B5EF4-FFF2-40B4-BE49-F238E27FC236}">
                <a16:creationId xmlns:a16="http://schemas.microsoft.com/office/drawing/2014/main" id="{18A887FE-5254-8830-AC13-087318F16C18}"/>
              </a:ext>
            </a:extLst>
          </p:cNvPr>
          <p:cNvSpPr>
            <a:spLocks noGrp="1"/>
          </p:cNvSpPr>
          <p:nvPr>
            <p:ph sz="quarter" idx="17"/>
          </p:nvPr>
        </p:nvSpPr>
        <p:spPr>
          <a:xfrm>
            <a:off x="768351" y="2400299"/>
            <a:ext cx="5060950" cy="3228976"/>
          </a:xfrm>
        </p:spPr>
        <p:txBody>
          <a:bodyPr>
            <a:normAutofit fontScale="92500"/>
          </a:bodyPr>
          <a:lstStyle/>
          <a:p>
            <a:pPr marL="457200" indent="-457200">
              <a:buFont typeface="Arial" panose="020B0604020202020204" pitchFamily="34" charset="0"/>
              <a:buChar char="•"/>
            </a:pPr>
            <a:r>
              <a:rPr lang="da-DK" sz="2000" i="1" dirty="0">
                <a:latin typeface="+mj-lt"/>
              </a:rPr>
              <a:t>Præstationskultur</a:t>
            </a:r>
            <a:r>
              <a:rPr lang="da-DK" sz="2000" dirty="0">
                <a:latin typeface="+mj-lt"/>
              </a:rPr>
              <a:t> i samfundet, men fokus på </a:t>
            </a:r>
            <a:r>
              <a:rPr lang="da-DK" sz="2000" i="1" dirty="0">
                <a:latin typeface="+mj-lt"/>
              </a:rPr>
              <a:t>udvikling</a:t>
            </a:r>
            <a:r>
              <a:rPr lang="da-DK" sz="2000" dirty="0">
                <a:latin typeface="+mj-lt"/>
              </a:rPr>
              <a:t> i håndboldklubben.</a:t>
            </a:r>
          </a:p>
          <a:p>
            <a:pPr marL="457200" indent="-457200">
              <a:buFont typeface="Arial" panose="020B0604020202020204" pitchFamily="34" charset="0"/>
              <a:buChar char="•"/>
            </a:pPr>
            <a:endParaRPr lang="da-DK" sz="2000" dirty="0">
              <a:latin typeface="+mj-lt"/>
            </a:endParaRPr>
          </a:p>
          <a:p>
            <a:pPr marL="457200" indent="-457200">
              <a:buFont typeface="Arial" panose="020B0604020202020204" pitchFamily="34" charset="0"/>
              <a:buChar char="•"/>
            </a:pPr>
            <a:r>
              <a:rPr lang="da-DK" sz="2000" dirty="0">
                <a:latin typeface="+mj-lt"/>
              </a:rPr>
              <a:t>Håndbold er en holdsport, derfor er det vigtigt, at man deltager aktivt både inden og uden for stregerne. </a:t>
            </a:r>
          </a:p>
          <a:p>
            <a:pPr marL="457200" indent="-457200">
              <a:buFont typeface="Arial" panose="020B0604020202020204" pitchFamily="34" charset="0"/>
              <a:buChar char="•"/>
            </a:pPr>
            <a:endParaRPr lang="da-DK" sz="2000" dirty="0">
              <a:latin typeface="+mj-lt"/>
            </a:endParaRPr>
          </a:p>
          <a:p>
            <a:pPr marL="457200" indent="-457200">
              <a:buFont typeface="Arial" panose="020B0604020202020204" pitchFamily="34" charset="0"/>
              <a:buChar char="•"/>
            </a:pPr>
            <a:r>
              <a:rPr lang="da-DK" sz="2000" dirty="0">
                <a:latin typeface="+mj-lt"/>
              </a:rPr>
              <a:t>Hvad kan I forældre gøre for at hjælpe? </a:t>
            </a:r>
          </a:p>
          <a:p>
            <a:endParaRPr lang="da-DK" dirty="0"/>
          </a:p>
        </p:txBody>
      </p:sp>
      <p:pic>
        <p:nvPicPr>
          <p:cNvPr id="2" name="Pladsholder til billede 4">
            <a:extLst>
              <a:ext uri="{FF2B5EF4-FFF2-40B4-BE49-F238E27FC236}">
                <a16:creationId xmlns:a16="http://schemas.microsoft.com/office/drawing/2014/main" id="{5F5B45D0-382A-F324-17F5-0C5966697C61}"/>
              </a:ext>
            </a:extLst>
          </p:cNvPr>
          <p:cNvPicPr>
            <a:picLocks noChangeAspect="1"/>
          </p:cNvPicPr>
          <p:nvPr/>
        </p:nvPicPr>
        <p:blipFill>
          <a:blip r:embed="rId3">
            <a:extLst>
              <a:ext uri="{28A0092B-C50C-407E-A947-70E740481C1C}">
                <a14:useLocalDpi xmlns:a14="http://schemas.microsoft.com/office/drawing/2010/main" val="0"/>
              </a:ext>
            </a:extLst>
          </a:blip>
          <a:srcRect t="6204" b="6204"/>
          <a:stretch/>
        </p:blipFill>
        <p:spPr>
          <a:xfrm>
            <a:off x="6610350" y="0"/>
            <a:ext cx="5581650" cy="6858000"/>
          </a:xfrm>
          <a:prstGeom prst="rect">
            <a:avLst/>
          </a:prstGeom>
        </p:spPr>
      </p:pic>
    </p:spTree>
    <p:extLst>
      <p:ext uri="{BB962C8B-B14F-4D97-AF65-F5344CB8AC3E}">
        <p14:creationId xmlns:p14="http://schemas.microsoft.com/office/powerpoint/2010/main" val="2181238538"/>
      </p:ext>
    </p:extLst>
  </p:cSld>
  <p:clrMapOvr>
    <a:masterClrMapping/>
  </p:clrMapOvr>
</p:sld>
</file>

<file path=ppt/theme/theme1.xml><?xml version="1.0" encoding="utf-8"?>
<a:theme xmlns:a="http://schemas.openxmlformats.org/drawingml/2006/main" name="DanskHaandbold Skabelon">
  <a:themeElements>
    <a:clrScheme name="DanskHaandbold">
      <a:dk1>
        <a:srgbClr val="F0001D"/>
      </a:dk1>
      <a:lt1>
        <a:srgbClr val="FFFFFF"/>
      </a:lt1>
      <a:dk2>
        <a:srgbClr val="000000"/>
      </a:dk2>
      <a:lt2>
        <a:srgbClr val="FFFFFF"/>
      </a:lt2>
      <a:accent1>
        <a:srgbClr val="F0001D"/>
      </a:accent1>
      <a:accent2>
        <a:srgbClr val="820005"/>
      </a:accent2>
      <a:accent3>
        <a:srgbClr val="320019"/>
      </a:accent3>
      <a:accent4>
        <a:srgbClr val="E6DCDC"/>
      </a:accent4>
      <a:accent5>
        <a:srgbClr val="C4E4F8"/>
      </a:accent5>
      <a:accent6>
        <a:srgbClr val="E1F2CF"/>
      </a:accent6>
      <a:hlink>
        <a:srgbClr val="F0001D"/>
      </a:hlink>
      <a:folHlink>
        <a:srgbClr val="000000"/>
      </a:folHlink>
    </a:clrScheme>
    <a:fontScheme name="Kontor 2">
      <a:majorFont>
        <a:latin typeface="Poppins"/>
        <a:ea typeface=""/>
        <a:cs typeface=""/>
        <a:font script="Jpan" typeface="ＭＳ 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oppins"/>
        <a:ea typeface=""/>
        <a:cs typeface=""/>
        <a:font script="Jpan" typeface="ＭＳ Ｐ明朝"/>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headEnd type="none"/>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æsentation6" id="{962136F9-98F4-B74D-B4FB-3C1008751365}" vid="{94F80B08-C518-094C-80B0-2E266EAB14D4}"/>
    </a:ext>
  </a:extLst>
</a:theme>
</file>

<file path=ppt/theme/theme2.xml><?xml version="1.0" encoding="utf-8"?>
<a:theme xmlns:a="http://schemas.openxmlformats.org/drawingml/2006/main" name="DanskHaandbold - Blå Sektion">
  <a:themeElements>
    <a:clrScheme name="DanskHaandbold">
      <a:dk1>
        <a:srgbClr val="F0001D"/>
      </a:dk1>
      <a:lt1>
        <a:srgbClr val="FFFFFF"/>
      </a:lt1>
      <a:dk2>
        <a:srgbClr val="000000"/>
      </a:dk2>
      <a:lt2>
        <a:srgbClr val="FFFFFF"/>
      </a:lt2>
      <a:accent1>
        <a:srgbClr val="F0001D"/>
      </a:accent1>
      <a:accent2>
        <a:srgbClr val="820005"/>
      </a:accent2>
      <a:accent3>
        <a:srgbClr val="320019"/>
      </a:accent3>
      <a:accent4>
        <a:srgbClr val="E6DCDC"/>
      </a:accent4>
      <a:accent5>
        <a:srgbClr val="C4E4F8"/>
      </a:accent5>
      <a:accent6>
        <a:srgbClr val="E1F2CF"/>
      </a:accent6>
      <a:hlink>
        <a:srgbClr val="F0001D"/>
      </a:hlink>
      <a:folHlink>
        <a:srgbClr val="000000"/>
      </a:folHlink>
    </a:clrScheme>
    <a:fontScheme name="Kontor 2">
      <a:majorFont>
        <a:latin typeface="Poppins"/>
        <a:ea typeface=""/>
        <a:cs typeface=""/>
        <a:font script="Jpan" typeface="ＭＳ 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oppins"/>
        <a:ea typeface=""/>
        <a:cs typeface=""/>
        <a:font script="Jpan" typeface="ＭＳ Ｐ明朝"/>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headEnd type="none"/>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æsentation6" id="{962136F9-98F4-B74D-B4FB-3C1008751365}" vid="{CAF3EE23-642A-DF46-BFD8-CDF347DB0D00}"/>
    </a:ext>
  </a:extLst>
</a:theme>
</file>

<file path=ppt/theme/theme3.xml><?xml version="1.0" encoding="utf-8"?>
<a:theme xmlns:a="http://schemas.openxmlformats.org/drawingml/2006/main" name="DanskHaandbold - Sand Sektion">
  <a:themeElements>
    <a:clrScheme name="DanskHaandbold">
      <a:dk1>
        <a:srgbClr val="F0001D"/>
      </a:dk1>
      <a:lt1>
        <a:srgbClr val="FFFFFF"/>
      </a:lt1>
      <a:dk2>
        <a:srgbClr val="000000"/>
      </a:dk2>
      <a:lt2>
        <a:srgbClr val="FFFFFF"/>
      </a:lt2>
      <a:accent1>
        <a:srgbClr val="F0001D"/>
      </a:accent1>
      <a:accent2>
        <a:srgbClr val="820005"/>
      </a:accent2>
      <a:accent3>
        <a:srgbClr val="320019"/>
      </a:accent3>
      <a:accent4>
        <a:srgbClr val="E6DCDC"/>
      </a:accent4>
      <a:accent5>
        <a:srgbClr val="C4E4F8"/>
      </a:accent5>
      <a:accent6>
        <a:srgbClr val="E1F2CF"/>
      </a:accent6>
      <a:hlink>
        <a:srgbClr val="F0001D"/>
      </a:hlink>
      <a:folHlink>
        <a:srgbClr val="000000"/>
      </a:folHlink>
    </a:clrScheme>
    <a:fontScheme name="Kontor 2">
      <a:majorFont>
        <a:latin typeface="Poppins"/>
        <a:ea typeface=""/>
        <a:cs typeface=""/>
        <a:font script="Jpan" typeface="ＭＳ 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oppins"/>
        <a:ea typeface=""/>
        <a:cs typeface=""/>
        <a:font script="Jpan" typeface="ＭＳ Ｐ明朝"/>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headEnd type="none"/>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æsentation6" id="{962136F9-98F4-B74D-B4FB-3C1008751365}" vid="{3D87BD4E-29D3-5A40-83B6-FB68AEC7405E}"/>
    </a:ext>
  </a:extLst>
</a:theme>
</file>

<file path=ppt/theme/theme4.xml><?xml version="1.0" encoding="utf-8"?>
<a:theme xmlns:a="http://schemas.openxmlformats.org/drawingml/2006/main" name="DanskHaandbold - Grøn Sektion">
  <a:themeElements>
    <a:clrScheme name="DanskHaandbold">
      <a:dk1>
        <a:srgbClr val="F0001D"/>
      </a:dk1>
      <a:lt1>
        <a:srgbClr val="FFFFFF"/>
      </a:lt1>
      <a:dk2>
        <a:srgbClr val="000000"/>
      </a:dk2>
      <a:lt2>
        <a:srgbClr val="FFFFFF"/>
      </a:lt2>
      <a:accent1>
        <a:srgbClr val="F0001D"/>
      </a:accent1>
      <a:accent2>
        <a:srgbClr val="820005"/>
      </a:accent2>
      <a:accent3>
        <a:srgbClr val="320019"/>
      </a:accent3>
      <a:accent4>
        <a:srgbClr val="E6DCDC"/>
      </a:accent4>
      <a:accent5>
        <a:srgbClr val="C4E4F8"/>
      </a:accent5>
      <a:accent6>
        <a:srgbClr val="E1F2CF"/>
      </a:accent6>
      <a:hlink>
        <a:srgbClr val="F0001D"/>
      </a:hlink>
      <a:folHlink>
        <a:srgbClr val="000000"/>
      </a:folHlink>
    </a:clrScheme>
    <a:fontScheme name="Kontor 2">
      <a:majorFont>
        <a:latin typeface="Poppins"/>
        <a:ea typeface=""/>
        <a:cs typeface=""/>
        <a:font script="Jpan" typeface="ＭＳ 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oppins"/>
        <a:ea typeface=""/>
        <a:cs typeface=""/>
        <a:font script="Jpan" typeface="ＭＳ Ｐ明朝"/>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headEnd type="none"/>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æsentation6" id="{962136F9-98F4-B74D-B4FB-3C1008751365}" vid="{9FC3F5DF-6164-0042-874B-2DBF196CC70D}"/>
    </a:ext>
  </a:extLst>
</a:theme>
</file>

<file path=ppt/theme/theme5.xml><?xml version="1.0" encoding="utf-8"?>
<a:theme xmlns:a="http://schemas.openxmlformats.org/drawingml/2006/main" name="DanskHaandbold - Gul Sektion">
  <a:themeElements>
    <a:clrScheme name="DanskHaandbold">
      <a:dk1>
        <a:srgbClr val="F0001D"/>
      </a:dk1>
      <a:lt1>
        <a:srgbClr val="FFFFFF"/>
      </a:lt1>
      <a:dk2>
        <a:srgbClr val="000000"/>
      </a:dk2>
      <a:lt2>
        <a:srgbClr val="FFFFFF"/>
      </a:lt2>
      <a:accent1>
        <a:srgbClr val="F0001D"/>
      </a:accent1>
      <a:accent2>
        <a:srgbClr val="820005"/>
      </a:accent2>
      <a:accent3>
        <a:srgbClr val="320019"/>
      </a:accent3>
      <a:accent4>
        <a:srgbClr val="E6DCDC"/>
      </a:accent4>
      <a:accent5>
        <a:srgbClr val="C4E4F8"/>
      </a:accent5>
      <a:accent6>
        <a:srgbClr val="E1F2CF"/>
      </a:accent6>
      <a:hlink>
        <a:srgbClr val="F0001D"/>
      </a:hlink>
      <a:folHlink>
        <a:srgbClr val="000000"/>
      </a:folHlink>
    </a:clrScheme>
    <a:fontScheme name="Kontor 2">
      <a:majorFont>
        <a:latin typeface="Poppins"/>
        <a:ea typeface=""/>
        <a:cs typeface=""/>
        <a:font script="Jpan" typeface="ＭＳ 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oppins"/>
        <a:ea typeface=""/>
        <a:cs typeface=""/>
        <a:font script="Jpan" typeface="ＭＳ Ｐ明朝"/>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headEnd type="none"/>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æsentation6" id="{962136F9-98F4-B74D-B4FB-3C1008751365}" vid="{EF0E5000-6123-5F44-A759-C30AB15C40C2}"/>
    </a:ext>
  </a:extLst>
</a:theme>
</file>

<file path=ppt/theme/theme6.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829E0A4434882F41B22B8DA5969964F1" ma:contentTypeVersion="15" ma:contentTypeDescription="Opret et nyt dokument." ma:contentTypeScope="" ma:versionID="2c3f5dbdb9e62b625b6e9a6a4c001743">
  <xsd:schema xmlns:xsd="http://www.w3.org/2001/XMLSchema" xmlns:xs="http://www.w3.org/2001/XMLSchema" xmlns:p="http://schemas.microsoft.com/office/2006/metadata/properties" xmlns:ns2="990cb8bc-f4a8-4e43-8829-c950900d644c" xmlns:ns3="0e03fe05-a92b-4c74-88bd-acc2a44f4d61" targetNamespace="http://schemas.microsoft.com/office/2006/metadata/properties" ma:root="true" ma:fieldsID="a763f7fbbc674f801a5b95e1c5ecaf90" ns2:_="" ns3:_="">
    <xsd:import namespace="990cb8bc-f4a8-4e43-8829-c950900d644c"/>
    <xsd:import namespace="0e03fe05-a92b-4c74-88bd-acc2a44f4d61"/>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90cb8bc-f4a8-4e43-8829-c950900d644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Location" ma:index="14" nillable="true" ma:displayName="Location" ma:indexed="true" ma:internalName="MediaServiceLocation"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Billedmærker" ma:readOnly="false" ma:fieldId="{5cf76f15-5ced-4ddc-b409-7134ff3c332f}" ma:taxonomyMulti="true" ma:sspId="fe567a8b-f3e1-4a89-aa19-e40cb62ba1ff"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ObjectDetectorVersions" ma:index="22"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e03fe05-a92b-4c74-88bd-acc2a44f4d61" elementFormDefault="qualified">
    <xsd:import namespace="http://schemas.microsoft.com/office/2006/documentManagement/types"/>
    <xsd:import namespace="http://schemas.microsoft.com/office/infopath/2007/PartnerControls"/>
    <xsd:element name="SharedWithUsers" ma:index="12"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Delt med detaljer" ma:internalName="SharedWithDetails" ma:readOnly="true">
      <xsd:simpleType>
        <xsd:restriction base="dms:Note">
          <xsd:maxLength value="255"/>
        </xsd:restriction>
      </xsd:simpleType>
    </xsd:element>
    <xsd:element name="TaxCatchAll" ma:index="19" nillable="true" ma:displayName="Taxonomy Catch All Column" ma:hidden="true" ma:list="{d86293c1-9459-4493-b135-a577d075f9f3}" ma:internalName="TaxCatchAll" ma:showField="CatchAllData" ma:web="0e03fe05-a92b-4c74-88bd-acc2a44f4d6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dhol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0e03fe05-a92b-4c74-88bd-acc2a44f4d61" xsi:nil="true"/>
    <lcf76f155ced4ddcb4097134ff3c332f xmlns="990cb8bc-f4a8-4e43-8829-c950900d644c">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3146C46-A88E-4FD8-8A40-1FF3B41BC2F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90cb8bc-f4a8-4e43-8829-c950900d644c"/>
    <ds:schemaRef ds:uri="0e03fe05-a92b-4c74-88bd-acc2a44f4d6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32CE790-9B8C-4086-8B4C-6B199366B16E}">
  <ds:schemaRefs>
    <ds:schemaRef ds:uri="http://schemas.microsoft.com/office/2006/metadata/properties"/>
    <ds:schemaRef ds:uri="http://schemas.microsoft.com/office/infopath/2007/PartnerControls"/>
    <ds:schemaRef ds:uri="0e03fe05-a92b-4c74-88bd-acc2a44f4d61"/>
    <ds:schemaRef ds:uri="990cb8bc-f4a8-4e43-8829-c950900d644c"/>
  </ds:schemaRefs>
</ds:datastoreItem>
</file>

<file path=customXml/itemProps3.xml><?xml version="1.0" encoding="utf-8"?>
<ds:datastoreItem xmlns:ds="http://schemas.openxmlformats.org/officeDocument/2006/customXml" ds:itemID="{96528EE2-5BEE-4826-96C2-14B681C5D6F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DanskHåndbold_Powerpoint_Skabelon</Template>
  <TotalTime>291</TotalTime>
  <Words>4186</Words>
  <Application>Microsoft Office PowerPoint</Application>
  <PresentationFormat>Widescreen</PresentationFormat>
  <Paragraphs>268</Paragraphs>
  <Slides>14</Slides>
  <Notes>12</Notes>
  <HiddenSlides>1</HiddenSlides>
  <MMClips>0</MMClips>
  <ScaleCrop>false</ScaleCrop>
  <HeadingPairs>
    <vt:vector size="6" baseType="variant">
      <vt:variant>
        <vt:lpstr>Benyttede skrifttyper</vt:lpstr>
      </vt:variant>
      <vt:variant>
        <vt:i4>5</vt:i4>
      </vt:variant>
      <vt:variant>
        <vt:lpstr>Tema</vt:lpstr>
      </vt:variant>
      <vt:variant>
        <vt:i4>5</vt:i4>
      </vt:variant>
      <vt:variant>
        <vt:lpstr>Slidetitler</vt:lpstr>
      </vt:variant>
      <vt:variant>
        <vt:i4>14</vt:i4>
      </vt:variant>
    </vt:vector>
  </HeadingPairs>
  <TitlesOfParts>
    <vt:vector size="24" baseType="lpstr">
      <vt:lpstr>Times New Roman</vt:lpstr>
      <vt:lpstr>Poppins</vt:lpstr>
      <vt:lpstr>Symbol</vt:lpstr>
      <vt:lpstr>Arial</vt:lpstr>
      <vt:lpstr>Calibri</vt:lpstr>
      <vt:lpstr>DanskHaandbold Skabelon</vt:lpstr>
      <vt:lpstr>DanskHaandbold - Blå Sektion</vt:lpstr>
      <vt:lpstr>DanskHaandbold - Sand Sektion</vt:lpstr>
      <vt:lpstr>DanskHaandbold - Grøn Sektion</vt:lpstr>
      <vt:lpstr>DanskHaandbold - Gul Sektion</vt:lpstr>
      <vt:lpstr>Det gode forældremøde </vt:lpstr>
      <vt:lpstr>Brug af ”Det gode trænermøde”</vt:lpstr>
      <vt:lpstr>Indhold</vt:lpstr>
      <vt:lpstr>Rigtig, sjov håndbold</vt:lpstr>
      <vt:lpstr>Håndboldens 6 grundsten</vt:lpstr>
      <vt:lpstr>Hvorfor går børn til håndbold?</vt:lpstr>
      <vt:lpstr>Hvad består motivation af for børn og unge?</vt:lpstr>
      <vt:lpstr>De voksne har ansvaret for gode rammer</vt:lpstr>
      <vt:lpstr>Håndbold – et fristed og et fællesskab med plads til at lave fejl  </vt:lpstr>
      <vt:lpstr>Vigtige livsfaser - trivsel og barrierer  </vt:lpstr>
      <vt:lpstr>Børn og unge i forskellige størrelser</vt:lpstr>
      <vt:lpstr>Alle mand på mål</vt:lpstr>
      <vt:lpstr>Den gode kampoplevelse</vt:lpstr>
      <vt:lpstr>Hvordan kan du bakke op om holdet og klubben? </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Det gode trænermøde</dc:title>
  <dc:subject/>
  <dc:creator>Anna Katrine Sand</dc:creator>
  <cp:keywords/>
  <dc:description/>
  <cp:lastModifiedBy>Anna Katrine Sand</cp:lastModifiedBy>
  <cp:revision>3</cp:revision>
  <dcterms:created xsi:type="dcterms:W3CDTF">2023-08-29T09:37:46Z</dcterms:created>
  <dcterms:modified xsi:type="dcterms:W3CDTF">2024-05-07T13:37:58Z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0x010100829E0A4434882F41B22B8DA5969964F1</vt:lpwstr>
  </property>
  <property fmtid="{D5CDD505-2E9C-101B-9397-08002B2CF9AE}" pid="3" name="MediaServiceImageTags">
    <vt:lpwstr/>
  </property>
</Properties>
</file>