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7" r:id="rId2"/>
  </p:sldIdLst>
  <p:sldSz cx="6858000" cy="9906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95"/>
    <p:restoredTop sz="94691"/>
  </p:normalViewPr>
  <p:slideViewPr>
    <p:cSldViewPr snapToGrid="0">
      <p:cViewPr varScale="1">
        <p:scale>
          <a:sx n="103" d="100"/>
          <a:sy n="103" d="100"/>
        </p:scale>
        <p:origin x="59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C4018-8F40-B34A-8183-C741AD16C955}" type="datetimeFigureOut">
              <a:rPr lang="da-DK" smtClean="0"/>
              <a:t>23.05.2023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770313" y="857250"/>
            <a:ext cx="16033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54CFA-0C17-064D-8139-C5F41B84893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6462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9E3247C0-C4F7-2515-D097-058508ECB4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8263" y="3559969"/>
            <a:ext cx="5984112" cy="2786062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D8C6402D-ABD4-0DBA-4431-1494949636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8625" y="7013575"/>
            <a:ext cx="2894013" cy="3127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</a:lstStyle>
          <a:p>
            <a:pPr lvl="0"/>
            <a:r>
              <a:rPr lang="da-DK" dirty="0"/>
              <a:t>Navn</a:t>
            </a:r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0C04E856-94E2-77A9-EB79-E534DB62C93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53790" y="7013575"/>
            <a:ext cx="2894013" cy="3127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</a:lstStyle>
          <a:p>
            <a:pPr lvl="0"/>
            <a:r>
              <a:rPr lang="da-DK" dirty="0"/>
              <a:t>Klubbens navn</a:t>
            </a:r>
          </a:p>
        </p:txBody>
      </p:sp>
    </p:spTree>
    <p:extLst>
      <p:ext uri="{BB962C8B-B14F-4D97-AF65-F5344CB8AC3E}">
        <p14:creationId xmlns:p14="http://schemas.microsoft.com/office/powerpoint/2010/main" val="4046418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041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billede 1">
            <a:extLst>
              <a:ext uri="{FF2B5EF4-FFF2-40B4-BE49-F238E27FC236}">
                <a16:creationId xmlns:a16="http://schemas.microsoft.com/office/drawing/2014/main" id="{84C71670-CBC8-BCF2-9A11-58721007A4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517724-3CCA-F274-751A-1B8A23931BC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8370BC-F664-A3B3-0CC1-C203F82416A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60549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9E0A4434882F41B22B8DA5969964F1" ma:contentTypeVersion="13" ma:contentTypeDescription="Opret et nyt dokument." ma:contentTypeScope="" ma:versionID="da2f70cf0241d5d0ec44dc4dcf4b5fe0">
  <xsd:schema xmlns:xsd="http://www.w3.org/2001/XMLSchema" xmlns:xs="http://www.w3.org/2001/XMLSchema" xmlns:p="http://schemas.microsoft.com/office/2006/metadata/properties" xmlns:ns2="990cb8bc-f4a8-4e43-8829-c950900d644c" xmlns:ns3="0e03fe05-a92b-4c74-88bd-acc2a44f4d61" targetNamespace="http://schemas.microsoft.com/office/2006/metadata/properties" ma:root="true" ma:fieldsID="f5b0a96b6a2a6cef7b94c99a443b969a" ns2:_="" ns3:_="">
    <xsd:import namespace="990cb8bc-f4a8-4e43-8829-c950900d644c"/>
    <xsd:import namespace="0e03fe05-a92b-4c74-88bd-acc2a44f4d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0cb8bc-f4a8-4e43-8829-c950900d64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illedmærker" ma:readOnly="false" ma:fieldId="{5cf76f15-5ced-4ddc-b409-7134ff3c332f}" ma:taxonomyMulti="true" ma:sspId="fe567a8b-f3e1-4a89-aa19-e40cb62ba1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03fe05-a92b-4c74-88bd-acc2a44f4d6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d86293c1-9459-4493-b135-a577d075f9f3}" ma:internalName="TaxCatchAll" ma:showField="CatchAllData" ma:web="0e03fe05-a92b-4c74-88bd-acc2a44f4d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54ED2D-E377-4426-BEC3-F8D03E04E280}"/>
</file>

<file path=customXml/itemProps2.xml><?xml version="1.0" encoding="utf-8"?>
<ds:datastoreItem xmlns:ds="http://schemas.openxmlformats.org/officeDocument/2006/customXml" ds:itemID="{4620FE76-6B16-47EA-9989-EB62D50EE74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</TotalTime>
  <Words>0</Words>
  <Application>Microsoft Macintosh PowerPoint</Application>
  <PresentationFormat>A4-papir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Casper Horsnæs Larsen</dc:creator>
  <cp:lastModifiedBy>Casper Horsnæs Larsen</cp:lastModifiedBy>
  <cp:revision>3</cp:revision>
  <dcterms:created xsi:type="dcterms:W3CDTF">2023-05-23T09:28:32Z</dcterms:created>
  <dcterms:modified xsi:type="dcterms:W3CDTF">2023-05-23T09:36:45Z</dcterms:modified>
</cp:coreProperties>
</file>