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87"/>
    <p:restoredTop sz="94694"/>
  </p:normalViewPr>
  <p:slideViewPr>
    <p:cSldViewPr snapToGrid="0">
      <p:cViewPr varScale="1">
        <p:scale>
          <a:sx n="74" d="100"/>
          <a:sy n="74" d="100"/>
        </p:scale>
        <p:origin x="3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C4018-8F40-B34A-8183-C741AD16C955}" type="datetimeFigureOut">
              <a:rPr lang="da-DK" smtClean="0"/>
              <a:t>22-04-2025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770313" y="857250"/>
            <a:ext cx="16033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54CFA-0C17-064D-8139-C5F41B8489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646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9E3247C0-C4F7-2515-D097-058508ECB4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8263" y="3731420"/>
            <a:ext cx="5984112" cy="2786062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D8C6402D-ABD4-0DBA-4431-1494949636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5" y="7013575"/>
            <a:ext cx="2894013" cy="3127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</a:lstStyle>
          <a:p>
            <a:pPr lvl="0"/>
            <a:r>
              <a:rPr lang="da-DK" dirty="0"/>
              <a:t>Navn</a:t>
            </a:r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0C04E856-94E2-77A9-EB79-E534DB62C93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53790" y="7013575"/>
            <a:ext cx="2894013" cy="3127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</a:lstStyle>
          <a:p>
            <a:pPr lvl="0"/>
            <a:r>
              <a:rPr lang="da-DK" dirty="0"/>
              <a:t>Klubbens navn</a:t>
            </a:r>
          </a:p>
        </p:txBody>
      </p:sp>
    </p:spTree>
    <p:extLst>
      <p:ext uri="{BB962C8B-B14F-4D97-AF65-F5344CB8AC3E}">
        <p14:creationId xmlns:p14="http://schemas.microsoft.com/office/powerpoint/2010/main" val="404641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04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billede 1">
            <a:extLst>
              <a:ext uri="{FF2B5EF4-FFF2-40B4-BE49-F238E27FC236}">
                <a16:creationId xmlns:a16="http://schemas.microsoft.com/office/drawing/2014/main" id="{0D333F99-819F-E729-1091-93B1017B26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14C9600-4FB5-AF2C-D1E2-35CB2DB918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8F321DF-F98D-28A3-6801-33668A195F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254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billede 1">
            <a:extLst>
              <a:ext uri="{FF2B5EF4-FFF2-40B4-BE49-F238E27FC236}">
                <a16:creationId xmlns:a16="http://schemas.microsoft.com/office/drawing/2014/main" id="{C9B189F6-4724-9377-B965-7049F838A1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5F3F8AD-BF64-1C55-E5AD-B8748BB1F4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626FDF2-566B-8E78-E9B1-F85CC9BCFAD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2111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</TotalTime>
  <Words>0</Words>
  <Application>Microsoft Office PowerPoint</Application>
  <PresentationFormat>A4-papir (210 x 297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Casper Horsnæs Larsen</dc:creator>
  <cp:lastModifiedBy>Carsten Glejberg</cp:lastModifiedBy>
  <cp:revision>6</cp:revision>
  <dcterms:created xsi:type="dcterms:W3CDTF">2023-05-23T09:28:32Z</dcterms:created>
  <dcterms:modified xsi:type="dcterms:W3CDTF">2025-04-22T09:10:37Z</dcterms:modified>
</cp:coreProperties>
</file>